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7" r:id="rId3"/>
  </p:sldIdLst>
  <p:sldSz cx="10691813" cy="7559675"/>
  <p:notesSz cx="9872663" cy="6742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KB3PurplePetals" panose="02000603000000000000" pitchFamily="2" charset="0"/>
      <p:regular r:id="rId10"/>
    </p:embeddedFont>
    <p:embeddedFont>
      <p:font typeface="K26AlphaABC" panose="02000500000000000000" pitchFamily="2" charset="0"/>
      <p:regular r:id="rId11"/>
    </p:embeddedFont>
    <p:embeddedFont>
      <p:font typeface="KB3JustAQuickNote" panose="02000603000000000000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5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4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4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9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0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0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1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68849"/>
              </p:ext>
            </p:extLst>
          </p:nvPr>
        </p:nvGraphicFramePr>
        <p:xfrm>
          <a:off x="608489" y="489479"/>
          <a:ext cx="9612000" cy="65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9682" y="2779035"/>
            <a:ext cx="3135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Lost Socks</a:t>
            </a:r>
          </a:p>
          <a:p>
            <a:pPr algn="ctr"/>
            <a:endParaRPr lang="en-GB" sz="4000" b="1" dirty="0">
              <a:latin typeface="KB3JustAQuickNote" panose="02000603000000000000" pitchFamily="2" charset="0"/>
              <a:ea typeface="KB3JustAQuickNote" panose="02000603000000000000" pitchFamily="2" charset="0"/>
            </a:endParaRPr>
          </a:p>
          <a:p>
            <a:pPr algn="ctr"/>
            <a:r>
              <a:rPr lang="en-GB" sz="2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By Tim </a:t>
            </a:r>
            <a:r>
              <a:rPr lang="en-GB" sz="2000" b="1" dirty="0" err="1">
                <a:latin typeface="KB3JustAQuickNote" panose="02000603000000000000" pitchFamily="2" charset="0"/>
                <a:ea typeface="KB3JustAQuickNote" panose="02000603000000000000" pitchFamily="2" charset="0"/>
              </a:rPr>
              <a:t>Hopgood</a:t>
            </a:r>
            <a:r>
              <a:rPr lang="en-GB" sz="2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 </a:t>
            </a:r>
          </a:p>
          <a:p>
            <a:pPr algn="ctr"/>
            <a:r>
              <a:rPr lang="en-GB" sz="2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(Big Cats)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785" y="798647"/>
            <a:ext cx="2960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Look at the front cover and read the back blurb of your book.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2 things that might happen in your story.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583" y="3022567"/>
            <a:ext cx="3238425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Read p 10-11. 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Where does Grandad say that lost socks go? 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Draw a picture of the tree in Sock Land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Add lots of detail to your tree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Colour your tree and all the socks.</a:t>
            </a:r>
          </a:p>
          <a:p>
            <a:pPr marL="342900" indent="-342900">
              <a:buAutoNum type="arabicPeriod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210" y="500635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Predicting Panda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7901" y="2710656"/>
            <a:ext cx="2810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Read Closely!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5948" y="4915392"/>
            <a:ext cx="2476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Make Connections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819" y="2714651"/>
            <a:ext cx="187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Picture This!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937" y="5213852"/>
            <a:ext cx="32730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The boy lost his favourite socks. Think about something you have lost. </a:t>
            </a:r>
          </a:p>
          <a:p>
            <a:endParaRPr lang="en-GB" sz="13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What did you lose? 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How did you feel when you lost it? 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Where did you find it? 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How did you feel when you found it?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39037" y="529489"/>
            <a:ext cx="254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Predict and Check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4204" y="514989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49512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66649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204" y="272227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608" y="2744134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5338" y="271862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7159" y="494617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04608" y="4890821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5338" y="4899353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28099" y="4883964"/>
            <a:ext cx="2710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Describing Feelings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9512" y="5263726"/>
            <a:ext cx="3163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Think about how the boy feels in the story. 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How does he feel about his socks at the beginning? 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How does he feel when he loses his socks? 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How does he feel at the end of the story?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6445" y="4868347"/>
            <a:ext cx="230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Be Creative!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34242" y="810226"/>
            <a:ext cx="324603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What did you predict might happen in your story? </a:t>
            </a:r>
          </a:p>
          <a:p>
            <a:endParaRPr lang="en-GB" sz="13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Read p 2-5. Now check that you understand – what has happened in your story so far? 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Which socks are the boy’s favourite ones? 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Why does he think they are lucky?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25385" y="3004398"/>
            <a:ext cx="319565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Read p 12-20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Where are smelly socks put?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Why does the dragon get angry?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Why do so many socks go missing?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What does Grandad give the boy?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Why does the boy think his new socks are lucky?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90727" y="5315502"/>
            <a:ext cx="3277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K26AlphaABC" panose="02000500000000000000" pitchFamily="2" charset="0"/>
                <a:ea typeface="KB3PurplePetals" panose="02000603000000000000" pitchFamily="2" charset="0"/>
              </a:rPr>
              <a:t>Look at p 22-23. Design a ‘Missing’ poster to ask people to look out for something you have lost. Make sure your poster: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K26AlphaABC" panose="02000500000000000000" pitchFamily="2" charset="0"/>
                <a:ea typeface="KB3PurplePetals" panose="02000603000000000000" pitchFamily="2" charset="0"/>
              </a:rPr>
              <a:t>Tells people what you have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K26AlphaABC" panose="02000500000000000000" pitchFamily="2" charset="0"/>
                <a:ea typeface="KB3PurplePetals" panose="02000603000000000000" pitchFamily="2" charset="0"/>
              </a:rPr>
              <a:t>Tells people what it looks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K26AlphaABC" panose="02000500000000000000" pitchFamily="2" charset="0"/>
                <a:ea typeface="KB3PurplePetals" panose="02000603000000000000" pitchFamily="2" charset="0"/>
              </a:rPr>
              <a:t>Tells people how to give it back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K26AlphaABC" panose="02000500000000000000" pitchFamily="2" charset="0"/>
                <a:ea typeface="KB3PurplePetals" panose="02000603000000000000" pitchFamily="2" charset="0"/>
              </a:rPr>
              <a:t>Is colourful and makes people want to read it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40189" y="522769"/>
            <a:ext cx="254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Predict and Check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35178" y="803366"/>
            <a:ext cx="32460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Look at the pictures on p 6-7. Now predict: </a:t>
            </a:r>
          </a:p>
          <a:p>
            <a:endParaRPr lang="en-GB" sz="13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What do you think will happen in your story? </a:t>
            </a:r>
          </a:p>
          <a:p>
            <a:pPr marL="342900" indent="-342900">
              <a:buAutoNum type="arabicPeriod"/>
            </a:pPr>
            <a:endParaRPr lang="en-GB" sz="13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Now read p. 6-7</a:t>
            </a:r>
          </a:p>
          <a:p>
            <a:pPr marL="361950" indent="-361950"/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2. 	What 2 places did the boy look for his socks?</a:t>
            </a:r>
          </a:p>
          <a:p>
            <a:endParaRPr lang="en-GB" sz="13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5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08489" y="489479"/>
          <a:ext cx="9612000" cy="65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9682" y="2779035"/>
            <a:ext cx="31351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Lost Socks</a:t>
            </a:r>
          </a:p>
          <a:p>
            <a:pPr algn="ctr"/>
            <a:endParaRPr lang="en-GB" sz="4000" b="1" dirty="0">
              <a:latin typeface="KB3JustAQuickNote" panose="02000603000000000000" pitchFamily="2" charset="0"/>
              <a:ea typeface="KB3JustAQuickNote" panose="02000603000000000000" pitchFamily="2" charset="0"/>
            </a:endParaRPr>
          </a:p>
          <a:p>
            <a:pPr algn="ctr"/>
            <a:r>
              <a:rPr lang="en-GB" sz="2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Success Criteria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159" y="941672"/>
            <a:ext cx="2960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I can: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Use the book title and blurb to predict 2 things that might happen in my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my 2 predictions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583" y="3022567"/>
            <a:ext cx="32384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I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a question about my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Picture something that happened in my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Draw a detailed, colourful picture of something in my story</a:t>
            </a:r>
          </a:p>
          <a:p>
            <a:pPr marL="342900" indent="-342900">
              <a:buAutoNum type="arabicPeriod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210" y="500635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Predicting Panda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7901" y="2710656"/>
            <a:ext cx="2810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Read Closely!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5948" y="4915392"/>
            <a:ext cx="2476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Make Connections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819" y="2714651"/>
            <a:ext cx="187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Picture This!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937" y="5213852"/>
            <a:ext cx="32730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I can: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Make connections between my story and something that happened to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about the connections I make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39037" y="529489"/>
            <a:ext cx="254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Predict and Check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4204" y="514989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49512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66649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204" y="272227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608" y="2744134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5338" y="271862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7159" y="494617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04608" y="4890821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5338" y="4899353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28099" y="4883964"/>
            <a:ext cx="2710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Describing Feelings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9512" y="5263726"/>
            <a:ext cx="3163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I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questions about how the main character in my story feels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6445" y="4868347"/>
            <a:ext cx="230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Be Creative!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47832" y="858209"/>
            <a:ext cx="324603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I can: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Predict what will happen in my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Read part of my story, then stop and check that I understood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2 questions about my story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25385" y="3004398"/>
            <a:ext cx="31956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I can: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Read my story carefully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questions about my story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90727" y="5315502"/>
            <a:ext cx="3277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K26AlphaABC" panose="02000500000000000000" pitchFamily="2" charset="0"/>
                <a:ea typeface="KB3PurplePetals" panose="02000603000000000000" pitchFamily="2" charset="0"/>
              </a:rPr>
              <a:t>I can: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K26AlphaABC" panose="02000500000000000000" pitchFamily="2" charset="0"/>
                <a:ea typeface="KB3PurplePetals" panose="02000603000000000000" pitchFamily="2" charset="0"/>
              </a:rPr>
              <a:t>Design a ‘Missing’ poster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K26AlphaABC" panose="02000500000000000000" pitchFamily="2" charset="0"/>
                <a:ea typeface="KB3PurplePetals" panose="02000603000000000000" pitchFamily="2" charset="0"/>
              </a:rPr>
              <a:t>Include important information in my poster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K26AlphaABC" panose="02000500000000000000" pitchFamily="2" charset="0"/>
                <a:ea typeface="KB3PurplePetals" panose="02000603000000000000" pitchFamily="2" charset="0"/>
              </a:rPr>
              <a:t>Make my poster colourful and eye-catching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40189" y="522769"/>
            <a:ext cx="254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Predict and Check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34161" y="847431"/>
            <a:ext cx="32460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I can: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Use pictures to predict what will happen in my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a question about my story</a:t>
            </a:r>
          </a:p>
          <a:p>
            <a:endParaRPr lang="en-GB" sz="13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6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560</Words>
  <Application>Microsoft Office PowerPoint</Application>
  <PresentationFormat>Custom</PresentationFormat>
  <Paragraphs>106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KB3PurplePetals</vt:lpstr>
      <vt:lpstr>K26AlphaABC</vt:lpstr>
      <vt:lpstr>KB3JustAQuickNote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Johnston</dc:creator>
  <cp:lastModifiedBy>Carolyn Johnston</cp:lastModifiedBy>
  <cp:revision>29</cp:revision>
  <cp:lastPrinted>2015-10-01T18:54:40Z</cp:lastPrinted>
  <dcterms:created xsi:type="dcterms:W3CDTF">2015-08-22T11:12:22Z</dcterms:created>
  <dcterms:modified xsi:type="dcterms:W3CDTF">2016-03-11T18:11:23Z</dcterms:modified>
</cp:coreProperties>
</file>