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</p:sldIdLst>
  <p:sldSz cx="7559675" cy="10691813"/>
  <p:notesSz cx="6797675" cy="9929813"/>
  <p:embeddedFontLst>
    <p:embeddedFont>
      <p:font typeface="Calibri Light" panose="020F0302020204030204" pitchFamily="34" charset="0"/>
      <p:regular r:id="rId10"/>
      <p:italic r:id="rId11"/>
    </p:embeddedFont>
    <p:embeddedFont>
      <p:font typeface="K26TeatimeTilly" panose="02000603000000000000" pitchFamily="2" charset="0"/>
      <p:regular r:id="rId12"/>
    </p:embeddedFont>
    <p:embeddedFont>
      <p:font typeface="K26SandboxBeach" panose="02000500000000000000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K26AlphaSans" panose="020005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95" d="100"/>
          <a:sy n="95" d="100"/>
        </p:scale>
        <p:origin x="9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1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49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78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62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25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58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13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1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60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98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1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4E00-359F-47A3-80D4-BE19664FB309}" type="datetimeFigureOut">
              <a:rPr lang="en-GB" smtClean="0"/>
              <a:t>27/08/2017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8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1" y="346679"/>
            <a:ext cx="3472160" cy="3340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1" y="346679"/>
            <a:ext cx="3472160" cy="3340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1" y="3687580"/>
            <a:ext cx="3472160" cy="3340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0" y="7028481"/>
            <a:ext cx="3472160" cy="3340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6" y="3687580"/>
            <a:ext cx="3472160" cy="3340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6" y="7028481"/>
            <a:ext cx="3472160" cy="33409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238" y="862967"/>
            <a:ext cx="2338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3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400" dirty="0">
                <a:latin typeface="K26TeatimeTilly" panose="02000603000000000000" pitchFamily="2" charset="0"/>
                <a:ea typeface="K26TeatimeTilly" panose="02000603000000000000" pitchFamily="2" charset="0"/>
              </a:rPr>
              <a:t>Everyone should do what is best for each child.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376" y="862967"/>
            <a:ext cx="2338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4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400" dirty="0">
                <a:latin typeface="K26TeatimeTilly" panose="02000603000000000000" pitchFamily="2" charset="0"/>
                <a:ea typeface="K26TeatimeTilly" panose="02000603000000000000" pitchFamily="2" charset="0"/>
              </a:rPr>
              <a:t>Governments should help children get their rights.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007" y="4203868"/>
            <a:ext cx="2338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5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400" dirty="0">
                <a:latin typeface="K26TeatimeTilly" panose="02000603000000000000" pitchFamily="2" charset="0"/>
                <a:ea typeface="K26TeatimeTilly" panose="02000603000000000000" pitchFamily="2" charset="0"/>
              </a:rPr>
              <a:t>Families should protect children’s rights.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9398" y="4111535"/>
            <a:ext cx="2338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6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4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should enjoy good health.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007" y="7544769"/>
            <a:ext cx="2338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7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4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should have a name and a home.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5563" y="7544769"/>
            <a:ext cx="2338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8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4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should have a birth certificate.</a:t>
            </a:r>
          </a:p>
        </p:txBody>
      </p:sp>
    </p:spTree>
    <p:extLst>
      <p:ext uri="{BB962C8B-B14F-4D97-AF65-F5344CB8AC3E}">
        <p14:creationId xmlns:p14="http://schemas.microsoft.com/office/powerpoint/2010/main" val="405465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1" y="346679"/>
            <a:ext cx="3472160" cy="3340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1" y="346679"/>
            <a:ext cx="3472160" cy="3340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1" y="3687580"/>
            <a:ext cx="3472160" cy="3340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0" y="7028481"/>
            <a:ext cx="3472160" cy="3340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6" y="3687580"/>
            <a:ext cx="3472160" cy="3340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6" y="7028481"/>
            <a:ext cx="3472160" cy="33409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238" y="862967"/>
            <a:ext cx="23384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9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2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should have a family who cares for them.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7034" y="872046"/>
            <a:ext cx="2338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10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400" dirty="0">
                <a:latin typeface="K26TeatimeTilly" panose="02000603000000000000" pitchFamily="2" charset="0"/>
                <a:ea typeface="K26TeatimeTilly" panose="02000603000000000000" pitchFamily="2" charset="0"/>
              </a:rPr>
              <a:t>A child should be with their family.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007" y="4203868"/>
            <a:ext cx="23384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11</a:t>
            </a:r>
          </a:p>
          <a:p>
            <a:endParaRPr lang="en-GB" sz="16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200" dirty="0">
                <a:latin typeface="K26TeatimeTilly" panose="02000603000000000000" pitchFamily="2" charset="0"/>
                <a:ea typeface="K26TeatimeTilly" panose="02000603000000000000" pitchFamily="2" charset="0"/>
              </a:rPr>
              <a:t>No one should take a child away from their family illegally.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9398" y="4111535"/>
            <a:ext cx="23384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12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0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can say what they think and people should listen to them.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007" y="7544769"/>
            <a:ext cx="23384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13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0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have the right to learn and share ideas and information.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5563" y="7544769"/>
            <a:ext cx="23384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14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0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can choose what to believe with help from their families.</a:t>
            </a:r>
          </a:p>
        </p:txBody>
      </p:sp>
    </p:spTree>
    <p:extLst>
      <p:ext uri="{BB962C8B-B14F-4D97-AF65-F5344CB8AC3E}">
        <p14:creationId xmlns:p14="http://schemas.microsoft.com/office/powerpoint/2010/main" val="167592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1" y="346679"/>
            <a:ext cx="3472160" cy="3340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1" y="346679"/>
            <a:ext cx="3472160" cy="3340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1" y="3687580"/>
            <a:ext cx="3472160" cy="3340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0" y="7028481"/>
            <a:ext cx="3472160" cy="3340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6" y="3687580"/>
            <a:ext cx="3472160" cy="3340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6" y="7028481"/>
            <a:ext cx="3472160" cy="33409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1538" y="782557"/>
            <a:ext cx="23384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15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1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can join groups and make friends that they choose.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2161" y="739857"/>
            <a:ext cx="22157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16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have the right to keep some things private and not tell people about them.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007" y="4203868"/>
            <a:ext cx="23384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17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000" dirty="0">
                <a:latin typeface="K26TeatimeTilly" panose="02000603000000000000" pitchFamily="2" charset="0"/>
                <a:ea typeface="K26TeatimeTilly" panose="02000603000000000000" pitchFamily="2" charset="0"/>
              </a:rPr>
              <a:t>The media should give children information they understand.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9398" y="4111535"/>
            <a:ext cx="2338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18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000" dirty="0">
                <a:latin typeface="K26TeatimeTilly" panose="02000603000000000000" pitchFamily="2" charset="0"/>
                <a:ea typeface="K26TeatimeTilly" panose="02000603000000000000" pitchFamily="2" charset="0"/>
              </a:rPr>
              <a:t>Parents should both raise their children.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007" y="7544769"/>
            <a:ext cx="23384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19</a:t>
            </a:r>
          </a:p>
          <a:p>
            <a:endParaRPr lang="en-GB" sz="16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400" dirty="0">
                <a:latin typeface="K26TeatimeTilly" panose="02000603000000000000" pitchFamily="2" charset="0"/>
                <a:ea typeface="K26TeatimeTilly" panose="02000603000000000000" pitchFamily="2" charset="0"/>
              </a:rPr>
              <a:t>Laws should protect children from being hurt.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5563" y="7544769"/>
            <a:ext cx="23384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20</a:t>
            </a:r>
          </a:p>
          <a:p>
            <a:endParaRPr lang="en-GB" sz="16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dirty="0">
                <a:latin typeface="K26TeatimeTilly" panose="02000603000000000000" pitchFamily="2" charset="0"/>
                <a:ea typeface="K26TeatimeTilly" panose="02000603000000000000" pitchFamily="2" charset="0"/>
              </a:rPr>
              <a:t>If children can’t live with their families, the people they live with should respect their heritage.</a:t>
            </a:r>
          </a:p>
        </p:txBody>
      </p:sp>
    </p:spTree>
    <p:extLst>
      <p:ext uri="{BB962C8B-B14F-4D97-AF65-F5344CB8AC3E}">
        <p14:creationId xmlns:p14="http://schemas.microsoft.com/office/powerpoint/2010/main" val="354746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1" y="346679"/>
            <a:ext cx="3472160" cy="3340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1" y="346679"/>
            <a:ext cx="3472160" cy="3340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1" y="3687580"/>
            <a:ext cx="3472160" cy="3340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0" y="7028481"/>
            <a:ext cx="3472160" cy="3340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6" y="3687580"/>
            <a:ext cx="3472160" cy="3340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6" y="7028481"/>
            <a:ext cx="3472160" cy="3340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17167" y="898737"/>
            <a:ext cx="233846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22</a:t>
            </a:r>
          </a:p>
          <a:p>
            <a:endParaRPr lang="en-GB" sz="16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100" dirty="0">
                <a:latin typeface="K26TeatimeTilly" panose="02000603000000000000" pitchFamily="2" charset="0"/>
                <a:ea typeface="K26TeatimeTilly" panose="02000603000000000000" pitchFamily="2" charset="0"/>
              </a:rPr>
              <a:t>If a child is refugee, the country they live in should protect them.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95" y="4111535"/>
            <a:ext cx="23384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23</a:t>
            </a:r>
          </a:p>
          <a:p>
            <a:endParaRPr lang="en-GB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19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with disabilities should get care and support that lets them live a full life.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9398" y="4111535"/>
            <a:ext cx="23384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24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0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should have good health, clean water and healthy food.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007" y="7544769"/>
            <a:ext cx="23384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25</a:t>
            </a:r>
          </a:p>
          <a:p>
            <a:endParaRPr lang="en-GB" sz="16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dirty="0">
                <a:latin typeface="K26TeatimeTilly" panose="02000603000000000000" pitchFamily="2" charset="0"/>
                <a:ea typeface="K26TeatimeTilly" panose="02000603000000000000" pitchFamily="2" charset="0"/>
              </a:rPr>
              <a:t>If children are cared for by the government, people should check that their care is good.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7168" y="7544769"/>
            <a:ext cx="23384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26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dirty="0">
                <a:latin typeface="K26TeatimeTilly" panose="02000603000000000000" pitchFamily="2" charset="0"/>
                <a:ea typeface="K26TeatimeTilly" panose="02000603000000000000" pitchFamily="2" charset="0"/>
              </a:rPr>
              <a:t>Governments should help children who don’t have everything they need.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5007" y="898737"/>
            <a:ext cx="2338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21</a:t>
            </a:r>
          </a:p>
          <a:p>
            <a:endParaRPr lang="en-GB" sz="16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000" dirty="0">
                <a:latin typeface="K26TeatimeTilly" panose="02000603000000000000" pitchFamily="2" charset="0"/>
                <a:ea typeface="K26TeatimeTilly" panose="02000603000000000000" pitchFamily="2" charset="0"/>
              </a:rPr>
              <a:t>If children are adopted, their best interests should be the most important.</a:t>
            </a:r>
          </a:p>
        </p:txBody>
      </p:sp>
    </p:spTree>
    <p:extLst>
      <p:ext uri="{BB962C8B-B14F-4D97-AF65-F5344CB8AC3E}">
        <p14:creationId xmlns:p14="http://schemas.microsoft.com/office/powerpoint/2010/main" val="3821831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1" y="346679"/>
            <a:ext cx="3472160" cy="3340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1" y="346679"/>
            <a:ext cx="3472160" cy="3340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1" y="3687580"/>
            <a:ext cx="3472160" cy="3340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0" y="7028481"/>
            <a:ext cx="3472160" cy="3340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6" y="3687580"/>
            <a:ext cx="3472160" cy="3340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6" y="7028481"/>
            <a:ext cx="3472160" cy="3340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99397" y="751780"/>
            <a:ext cx="2338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28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400" dirty="0">
                <a:latin typeface="K26TeatimeTilly" panose="02000603000000000000" pitchFamily="2" charset="0"/>
                <a:ea typeface="K26TeatimeTilly" panose="02000603000000000000" pitchFamily="2" charset="0"/>
              </a:rPr>
              <a:t>All children should have a free and fair education.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007" y="4200603"/>
            <a:ext cx="24495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29</a:t>
            </a:r>
          </a:p>
          <a:p>
            <a:endParaRPr lang="en-GB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100" dirty="0">
                <a:latin typeface="K26TeatimeTilly" panose="02000603000000000000" pitchFamily="2" charset="0"/>
                <a:ea typeface="K26TeatimeTilly" panose="02000603000000000000" pitchFamily="2" charset="0"/>
              </a:rPr>
              <a:t>Education should help a child to participate in their community.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9398" y="4111535"/>
            <a:ext cx="23384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30</a:t>
            </a:r>
          </a:p>
          <a:p>
            <a:endParaRPr lang="en-GB" sz="16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1900" dirty="0">
                <a:latin typeface="K26TeatimeTilly" panose="02000603000000000000" pitchFamily="2" charset="0"/>
                <a:ea typeface="K26TeatimeTilly" panose="02000603000000000000" pitchFamily="2" charset="0"/>
              </a:rPr>
              <a:t>A child should be able to speak their own language and take part in their own culture.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007" y="7544769"/>
            <a:ext cx="2338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31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4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have the right to play and rest.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76365" y="7544769"/>
            <a:ext cx="23384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32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should not do work that is unsafe or that keeps them from going to school.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5007" y="801412"/>
            <a:ext cx="2338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27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400" dirty="0">
                <a:latin typeface="K26TeatimeTilly" panose="02000603000000000000" pitchFamily="2" charset="0"/>
                <a:ea typeface="K26TeatimeTilly" panose="02000603000000000000" pitchFamily="2" charset="0"/>
              </a:rPr>
              <a:t>All children should have their basic needs met. </a:t>
            </a:r>
          </a:p>
        </p:txBody>
      </p:sp>
    </p:spTree>
    <p:extLst>
      <p:ext uri="{BB962C8B-B14F-4D97-AF65-F5344CB8AC3E}">
        <p14:creationId xmlns:p14="http://schemas.microsoft.com/office/powerpoint/2010/main" val="307576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1" y="346679"/>
            <a:ext cx="3472160" cy="3340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1" y="346679"/>
            <a:ext cx="3472160" cy="3340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1" y="3687580"/>
            <a:ext cx="3472160" cy="3340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0" y="7028481"/>
            <a:ext cx="3472160" cy="3340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6" y="3687580"/>
            <a:ext cx="3472160" cy="3340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6" y="7028481"/>
            <a:ext cx="3472160" cy="3340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99397" y="751780"/>
            <a:ext cx="2338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34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007" y="4133147"/>
            <a:ext cx="23384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35</a:t>
            </a:r>
          </a:p>
          <a:p>
            <a:endParaRPr lang="en-GB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4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should be safe from being kidnapped.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9398" y="4111535"/>
            <a:ext cx="23384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36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200" dirty="0">
                <a:latin typeface="K26TeatimeTilly" panose="02000603000000000000" pitchFamily="2" charset="0"/>
                <a:ea typeface="K26TeatimeTilly" panose="02000603000000000000" pitchFamily="2" charset="0"/>
              </a:rPr>
              <a:t>No one should take advantage of children to make money.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007" y="7544769"/>
            <a:ext cx="2338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37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400" dirty="0">
                <a:latin typeface="K26TeatimeTilly" panose="02000603000000000000" pitchFamily="2" charset="0"/>
                <a:ea typeface="K26TeatimeTilly" panose="02000603000000000000" pitchFamily="2" charset="0"/>
              </a:rPr>
              <a:t>No one should punish children in a cruel way.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5563" y="7544769"/>
            <a:ext cx="2338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38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4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should be protected from war.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5007" y="801412"/>
            <a:ext cx="2338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33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3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should be safe from dangerous drugs. </a:t>
            </a:r>
          </a:p>
        </p:txBody>
      </p:sp>
    </p:spTree>
    <p:extLst>
      <p:ext uri="{BB962C8B-B14F-4D97-AF65-F5344CB8AC3E}">
        <p14:creationId xmlns:p14="http://schemas.microsoft.com/office/powerpoint/2010/main" val="207498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1" y="346679"/>
            <a:ext cx="3472160" cy="3340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1" y="346679"/>
            <a:ext cx="3472160" cy="3340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1" y="3687580"/>
            <a:ext cx="3472160" cy="3340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0" y="7028481"/>
            <a:ext cx="3472160" cy="3340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6" y="3687580"/>
            <a:ext cx="3472160" cy="3340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6" y="7028481"/>
            <a:ext cx="3472160" cy="3340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99397" y="751780"/>
            <a:ext cx="23384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40</a:t>
            </a:r>
          </a:p>
          <a:p>
            <a:endParaRPr lang="en-GB" sz="2400" b="1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who break the law must be treated fairly.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007" y="4133147"/>
            <a:ext cx="23384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41</a:t>
            </a:r>
          </a:p>
          <a:p>
            <a:endParaRPr lang="en-GB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1900" dirty="0">
                <a:latin typeface="K26TeatimeTilly" panose="02000603000000000000" pitchFamily="2" charset="0"/>
                <a:ea typeface="K26TeatimeTilly" panose="02000603000000000000" pitchFamily="2" charset="0"/>
              </a:rPr>
              <a:t>If a country has laws that are better than the Rights of a Child, it should follow them.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9398" y="4111535"/>
            <a:ext cx="23384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42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2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must know about their Rights.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5007" y="801412"/>
            <a:ext cx="2338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26TeatimeTilly" panose="02000603000000000000" pitchFamily="2" charset="0"/>
                <a:ea typeface="K26TeatimeTilly" panose="02000603000000000000" pitchFamily="2" charset="0"/>
              </a:rPr>
              <a:t>Article 39</a:t>
            </a:r>
          </a:p>
          <a:p>
            <a:endParaRPr lang="en-GB" sz="2400" dirty="0">
              <a:latin typeface="K26TeatimeTilly" panose="02000603000000000000" pitchFamily="2" charset="0"/>
              <a:ea typeface="K26TeatimeTilly" panose="02000603000000000000" pitchFamily="2" charset="0"/>
            </a:endParaRPr>
          </a:p>
          <a:p>
            <a:r>
              <a:rPr lang="en-GB" sz="2300" dirty="0">
                <a:latin typeface="K26TeatimeTilly" panose="02000603000000000000" pitchFamily="2" charset="0"/>
                <a:ea typeface="K26TeatimeTilly" panose="02000603000000000000" pitchFamily="2" charset="0"/>
              </a:rPr>
              <a:t>Children should be safe from dangerous drugs. </a:t>
            </a:r>
          </a:p>
        </p:txBody>
      </p:sp>
    </p:spTree>
    <p:extLst>
      <p:ext uri="{BB962C8B-B14F-4D97-AF65-F5344CB8AC3E}">
        <p14:creationId xmlns:p14="http://schemas.microsoft.com/office/powerpoint/2010/main" val="368300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CD6AED-1B52-4658-BF8E-4A0955B720D4}"/>
              </a:ext>
            </a:extLst>
          </p:cNvPr>
          <p:cNvSpPr/>
          <p:nvPr/>
        </p:nvSpPr>
        <p:spPr>
          <a:xfrm>
            <a:off x="445154" y="459365"/>
            <a:ext cx="67490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K26SandboxBeach" panose="02000500000000000000" pitchFamily="2" charset="0"/>
              </a:rPr>
              <a:t>Clipart</a:t>
            </a:r>
          </a:p>
          <a:p>
            <a:endParaRPr lang="en-GB" dirty="0"/>
          </a:p>
          <a:p>
            <a:r>
              <a:rPr lang="en-GB" dirty="0">
                <a:latin typeface="K26AlphaSans" panose="02000500000000000000" pitchFamily="2" charset="0"/>
              </a:rPr>
              <a:t>The </a:t>
            </a:r>
            <a:r>
              <a:rPr lang="en-GB" dirty="0" err="1">
                <a:latin typeface="K26AlphaSans" panose="02000500000000000000" pitchFamily="2" charset="0"/>
              </a:rPr>
              <a:t>Ipads</a:t>
            </a:r>
            <a:r>
              <a:rPr lang="en-GB" dirty="0">
                <a:latin typeface="K26AlphaSans" panose="02000500000000000000" pitchFamily="2" charset="0"/>
              </a:rPr>
              <a:t> used in this document are available FREE at the following link: </a:t>
            </a:r>
          </a:p>
          <a:p>
            <a:endParaRPr lang="en-GB" dirty="0">
              <a:latin typeface="K26AlphaSans" panose="02000500000000000000" pitchFamily="2" charset="0"/>
            </a:endParaRPr>
          </a:p>
          <a:p>
            <a:r>
              <a:rPr lang="en-GB" dirty="0">
                <a:latin typeface="K26AlphaSans" panose="02000500000000000000" pitchFamily="2" charset="0"/>
              </a:rPr>
              <a:t>https://www.teacherspayteachers.com/Product/FREE-Ipad-Frames-Clip-Art-Bundle-Educlips-Clipart-2009285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9215B-60C9-4B49-A2D4-9CB304585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18" y="2951628"/>
            <a:ext cx="1457445" cy="14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4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537</Words>
  <Application>Microsoft Office PowerPoint</Application>
  <PresentationFormat>Custom</PresentationFormat>
  <Paragraphs>123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 Light</vt:lpstr>
      <vt:lpstr>Arial</vt:lpstr>
      <vt:lpstr>K26TeatimeTilly</vt:lpstr>
      <vt:lpstr>K26SandboxBeach</vt:lpstr>
      <vt:lpstr>Calibri</vt:lpstr>
      <vt:lpstr>K26AlphaSans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Johnston</dc:creator>
  <cp:lastModifiedBy>Carolyn Johnston</cp:lastModifiedBy>
  <cp:revision>14</cp:revision>
  <cp:lastPrinted>2017-08-26T12:28:47Z</cp:lastPrinted>
  <dcterms:created xsi:type="dcterms:W3CDTF">2015-08-22T11:12:22Z</dcterms:created>
  <dcterms:modified xsi:type="dcterms:W3CDTF">2017-08-27T15:40:33Z</dcterms:modified>
</cp:coreProperties>
</file>