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7"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Lst>
  <p:sldSz cx="10691813" cy="7559675"/>
  <p:notesSz cx="9047163" cy="6742113"/>
  <p:embeddedFontLst>
    <p:embeddedFont>
      <p:font typeface="Calibri Light" panose="020F0302020204030204" pitchFamily="34" charset="0"/>
      <p:regular r:id="rId22"/>
      <p:italic r:id="rId23"/>
    </p:embeddedFont>
    <p:embeddedFont>
      <p:font typeface="K26AlphaABC" panose="02000500000000000000" pitchFamily="2" charset="0"/>
      <p:regular r:id="rId24"/>
    </p:embeddedFont>
    <p:embeddedFont>
      <p:font typeface="KB3PurplePetals" panose="02000603000000000000" pitchFamily="2" charset="0"/>
      <p:regular r:id="rId25"/>
    </p:embeddedFont>
    <p:embeddedFont>
      <p:font typeface="KB3JustAQuickNote" panose="02000603000000000000" pitchFamily="2"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87" d="100"/>
          <a:sy n="87" d="100"/>
        </p:scale>
        <p:origin x="4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Johnston" userId="20fa09e7b92a3596" providerId="LiveId" clId="{32C5741D-EDE8-4080-B542-8975E2BEA8BE}"/>
    <pc:docChg chg="undo custSel addSld delSld modSld">
      <pc:chgData name="Carolyn Johnston" userId="20fa09e7b92a3596" providerId="LiveId" clId="{32C5741D-EDE8-4080-B542-8975E2BEA8BE}" dt="2018-04-07T19:46:38.126" v="14808" actId="20577"/>
      <pc:docMkLst>
        <pc:docMk/>
      </pc:docMkLst>
      <pc:sldChg chg="addSp delSp modSp">
        <pc:chgData name="Carolyn Johnston" userId="20fa09e7b92a3596" providerId="LiveId" clId="{32C5741D-EDE8-4080-B542-8975E2BEA8BE}" dt="2018-04-07T15:08:01.599" v="4457" actId="20577"/>
        <pc:sldMkLst>
          <pc:docMk/>
          <pc:sldMk cId="4054654085" sldId="256"/>
        </pc:sldMkLst>
        <pc:spChg chg="mod">
          <ac:chgData name="Carolyn Johnston" userId="20fa09e7b92a3596" providerId="LiveId" clId="{32C5741D-EDE8-4080-B542-8975E2BEA8BE}" dt="2018-04-07T14:31:38.831" v="75" actId="20577"/>
          <ac:spMkLst>
            <pc:docMk/>
            <pc:sldMk cId="4054654085" sldId="256"/>
            <ac:spMk id="3" creationId="{00000000-0000-0000-0000-000000000000}"/>
          </ac:spMkLst>
        </pc:spChg>
        <pc:spChg chg="mod">
          <ac:chgData name="Carolyn Johnston" userId="20fa09e7b92a3596" providerId="LiveId" clId="{32C5741D-EDE8-4080-B542-8975E2BEA8BE}" dt="2018-04-07T14:40:59.939" v="1129" actId="113"/>
          <ac:spMkLst>
            <pc:docMk/>
            <pc:sldMk cId="4054654085" sldId="256"/>
            <ac:spMk id="4" creationId="{00000000-0000-0000-0000-000000000000}"/>
          </ac:spMkLst>
        </pc:spChg>
        <pc:spChg chg="mod">
          <ac:chgData name="Carolyn Johnston" userId="20fa09e7b92a3596" providerId="LiveId" clId="{32C5741D-EDE8-4080-B542-8975E2BEA8BE}" dt="2018-04-07T14:52:15.172" v="2332" actId="14100"/>
          <ac:spMkLst>
            <pc:docMk/>
            <pc:sldMk cId="4054654085" sldId="256"/>
            <ac:spMk id="6" creationId="{00000000-0000-0000-0000-000000000000}"/>
          </ac:spMkLst>
        </pc:spChg>
        <pc:spChg chg="mod">
          <ac:chgData name="Carolyn Johnston" userId="20fa09e7b92a3596" providerId="LiveId" clId="{32C5741D-EDE8-4080-B542-8975E2BEA8BE}" dt="2018-04-07T14:45:34.912" v="1700" actId="20577"/>
          <ac:spMkLst>
            <pc:docMk/>
            <pc:sldMk cId="4054654085" sldId="256"/>
            <ac:spMk id="8" creationId="{00000000-0000-0000-0000-000000000000}"/>
          </ac:spMkLst>
        </pc:spChg>
        <pc:spChg chg="mod">
          <ac:chgData name="Carolyn Johnston" userId="20fa09e7b92a3596" providerId="LiveId" clId="{32C5741D-EDE8-4080-B542-8975E2BEA8BE}" dt="2018-04-07T14:59:55.301" v="3302" actId="255"/>
          <ac:spMkLst>
            <pc:docMk/>
            <pc:sldMk cId="4054654085" sldId="256"/>
            <ac:spMk id="11" creationId="{00000000-0000-0000-0000-000000000000}"/>
          </ac:spMkLst>
        </pc:spChg>
        <pc:spChg chg="mod">
          <ac:chgData name="Carolyn Johnston" userId="20fa09e7b92a3596" providerId="LiveId" clId="{32C5741D-EDE8-4080-B542-8975E2BEA8BE}" dt="2018-04-07T14:46:13.797" v="1755" actId="20577"/>
          <ac:spMkLst>
            <pc:docMk/>
            <pc:sldMk cId="4054654085" sldId="256"/>
            <ac:spMk id="13" creationId="{00000000-0000-0000-0000-000000000000}"/>
          </ac:spMkLst>
        </pc:spChg>
        <pc:spChg chg="mod">
          <ac:chgData name="Carolyn Johnston" userId="20fa09e7b92a3596" providerId="LiveId" clId="{32C5741D-EDE8-4080-B542-8975E2BEA8BE}" dt="2018-04-07T14:43:45.839" v="1315" actId="20577"/>
          <ac:spMkLst>
            <pc:docMk/>
            <pc:sldMk cId="4054654085" sldId="256"/>
            <ac:spMk id="15" creationId="{00000000-0000-0000-0000-000000000000}"/>
          </ac:spMkLst>
        </pc:spChg>
        <pc:spChg chg="del mod">
          <ac:chgData name="Carolyn Johnston" userId="20fa09e7b92a3596" providerId="LiveId" clId="{32C5741D-EDE8-4080-B542-8975E2BEA8BE}" dt="2018-04-07T15:08:00.944" v="4456" actId="478"/>
          <ac:spMkLst>
            <pc:docMk/>
            <pc:sldMk cId="4054654085" sldId="256"/>
            <ac:spMk id="17" creationId="{00000000-0000-0000-0000-000000000000}"/>
          </ac:spMkLst>
        </pc:spChg>
        <pc:spChg chg="mod">
          <ac:chgData name="Carolyn Johnston" userId="20fa09e7b92a3596" providerId="LiveId" clId="{32C5741D-EDE8-4080-B542-8975E2BEA8BE}" dt="2018-04-07T14:36:29.093" v="448" actId="20577"/>
          <ac:spMkLst>
            <pc:docMk/>
            <pc:sldMk cId="4054654085" sldId="256"/>
            <ac:spMk id="19" creationId="{00000000-0000-0000-0000-000000000000}"/>
          </ac:spMkLst>
        </pc:spChg>
        <pc:spChg chg="add">
          <ac:chgData name="Carolyn Johnston" userId="20fa09e7b92a3596" providerId="LiveId" clId="{32C5741D-EDE8-4080-B542-8975E2BEA8BE}" dt="2018-04-07T15:08:01.599" v="4457" actId="20577"/>
          <ac:spMkLst>
            <pc:docMk/>
            <pc:sldMk cId="4054654085" sldId="256"/>
            <ac:spMk id="37" creationId="{D6E447C3-6FE5-46F9-9BF6-18A0CD2EC41A}"/>
          </ac:spMkLst>
        </pc:spChg>
        <pc:spChg chg="mod">
          <ac:chgData name="Carolyn Johnston" userId="20fa09e7b92a3596" providerId="LiveId" clId="{32C5741D-EDE8-4080-B542-8975E2BEA8BE}" dt="2018-04-07T14:53:44.888" v="2428" actId="20577"/>
          <ac:spMkLst>
            <pc:docMk/>
            <pc:sldMk cId="4054654085" sldId="256"/>
            <ac:spMk id="38" creationId="{00000000-0000-0000-0000-000000000000}"/>
          </ac:spMkLst>
        </pc:spChg>
        <pc:spChg chg="mod">
          <ac:chgData name="Carolyn Johnston" userId="20fa09e7b92a3596" providerId="LiveId" clId="{32C5741D-EDE8-4080-B542-8975E2BEA8BE}" dt="2018-04-07T14:54:08.339" v="2506" actId="20577"/>
          <ac:spMkLst>
            <pc:docMk/>
            <pc:sldMk cId="4054654085" sldId="256"/>
            <ac:spMk id="39" creationId="{152330EA-11C6-4E9F-B488-3C6353A28578}"/>
          </ac:spMkLst>
        </pc:spChg>
      </pc:sldChg>
      <pc:sldChg chg="addSp delSp modSp">
        <pc:chgData name="Carolyn Johnston" userId="20fa09e7b92a3596" providerId="LiveId" clId="{32C5741D-EDE8-4080-B542-8975E2BEA8BE}" dt="2018-04-07T15:00:03.243" v="3304" actId="20577"/>
        <pc:sldMkLst>
          <pc:docMk/>
          <pc:sldMk cId="2119566886" sldId="257"/>
        </pc:sldMkLst>
        <pc:spChg chg="add mod">
          <ac:chgData name="Carolyn Johnston" userId="20fa09e7b92a3596" providerId="LiveId" clId="{32C5741D-EDE8-4080-B542-8975E2BEA8BE}" dt="2018-04-07T14:32:04.976" v="114" actId="20577"/>
          <ac:spMkLst>
            <pc:docMk/>
            <pc:sldMk cId="2119566886" sldId="257"/>
            <ac:spMk id="31" creationId="{90E31FDC-3B60-45C5-83E1-9C7C1EF61FF6}"/>
          </ac:spMkLst>
        </pc:spChg>
        <pc:spChg chg="add">
          <ac:chgData name="Carolyn Johnston" userId="20fa09e7b92a3596" providerId="LiveId" clId="{32C5741D-EDE8-4080-B542-8975E2BEA8BE}" dt="2018-04-07T14:52:27.748" v="2334" actId="20577"/>
          <ac:spMkLst>
            <pc:docMk/>
            <pc:sldMk cId="2119566886" sldId="257"/>
            <ac:spMk id="32" creationId="{65AD539D-9385-46BF-8B9B-C952D0A4B669}"/>
          </ac:spMkLst>
        </pc:spChg>
        <pc:spChg chg="add mod">
          <ac:chgData name="Carolyn Johnston" userId="20fa09e7b92a3596" providerId="LiveId" clId="{32C5741D-EDE8-4080-B542-8975E2BEA8BE}" dt="2018-04-07T14:53:02.567" v="2404" actId="20577"/>
          <ac:spMkLst>
            <pc:docMk/>
            <pc:sldMk cId="2119566886" sldId="257"/>
            <ac:spMk id="33" creationId="{B6D15679-A796-4239-A309-73DB12C10D16}"/>
          </ac:spMkLst>
        </pc:spChg>
        <pc:spChg chg="del">
          <ac:chgData name="Carolyn Johnston" userId="20fa09e7b92a3596" providerId="LiveId" clId="{32C5741D-EDE8-4080-B542-8975E2BEA8BE}" dt="2018-04-07T14:31:51.255" v="78" actId="478"/>
          <ac:spMkLst>
            <pc:docMk/>
            <pc:sldMk cId="2119566886" sldId="257"/>
            <ac:spMk id="39" creationId="{CE5CCA2D-0C39-4E95-8C36-DACEC0410FE7}"/>
          </ac:spMkLst>
        </pc:spChg>
        <pc:spChg chg="del">
          <ac:chgData name="Carolyn Johnston" userId="20fa09e7b92a3596" providerId="LiveId" clId="{32C5741D-EDE8-4080-B542-8975E2BEA8BE}" dt="2018-04-07T14:45:51.246" v="1717" actId="478"/>
          <ac:spMkLst>
            <pc:docMk/>
            <pc:sldMk cId="2119566886" sldId="257"/>
            <ac:spMk id="40" creationId="{00000000-0000-0000-0000-000000000000}"/>
          </ac:spMkLst>
        </pc:spChg>
        <pc:spChg chg="mod">
          <ac:chgData name="Carolyn Johnston" userId="20fa09e7b92a3596" providerId="LiveId" clId="{32C5741D-EDE8-4080-B542-8975E2BEA8BE}" dt="2018-04-07T14:45:58.844" v="1718" actId="1076"/>
          <ac:spMkLst>
            <pc:docMk/>
            <pc:sldMk cId="2119566886" sldId="257"/>
            <ac:spMk id="43" creationId="{00000000-0000-0000-0000-000000000000}"/>
          </ac:spMkLst>
        </pc:spChg>
        <pc:spChg chg="del">
          <ac:chgData name="Carolyn Johnston" userId="20fa09e7b92a3596" providerId="LiveId" clId="{32C5741D-EDE8-4080-B542-8975E2BEA8BE}" dt="2018-04-07T14:52:27.280" v="2333" actId="478"/>
          <ac:spMkLst>
            <pc:docMk/>
            <pc:sldMk cId="2119566886" sldId="257"/>
            <ac:spMk id="49" creationId="{B668CA7E-E7CD-42A9-8F83-36C8D833967C}"/>
          </ac:spMkLst>
        </pc:spChg>
        <pc:spChg chg="mod">
          <ac:chgData name="Carolyn Johnston" userId="20fa09e7b92a3596" providerId="LiveId" clId="{32C5741D-EDE8-4080-B542-8975E2BEA8BE}" dt="2018-04-07T14:45:47.055" v="1716" actId="20577"/>
          <ac:spMkLst>
            <pc:docMk/>
            <pc:sldMk cId="2119566886" sldId="257"/>
            <ac:spMk id="51" creationId="{80079935-0DB4-4256-ACC2-94B59E139446}"/>
          </ac:spMkLst>
        </pc:spChg>
        <pc:spChg chg="mod">
          <ac:chgData name="Carolyn Johnston" userId="20fa09e7b92a3596" providerId="LiveId" clId="{32C5741D-EDE8-4080-B542-8975E2BEA8BE}" dt="2018-04-07T15:00:03.243" v="3304" actId="20577"/>
          <ac:spMkLst>
            <pc:docMk/>
            <pc:sldMk cId="2119566886" sldId="257"/>
            <ac:spMk id="54" creationId="{DAA4E805-80DE-4922-AE4A-C10CD20147CE}"/>
          </ac:spMkLst>
        </pc:spChg>
      </pc:sldChg>
      <pc:sldChg chg="addSp modSp add">
        <pc:chgData name="Carolyn Johnston" userId="20fa09e7b92a3596" providerId="LiveId" clId="{32C5741D-EDE8-4080-B542-8975E2BEA8BE}" dt="2018-04-07T15:21:56.810" v="6869" actId="20577"/>
        <pc:sldMkLst>
          <pc:docMk/>
          <pc:sldMk cId="425427608" sldId="283"/>
        </pc:sldMkLst>
        <pc:spChg chg="mod">
          <ac:chgData name="Carolyn Johnston" userId="20fa09e7b92a3596" providerId="LiveId" clId="{32C5741D-EDE8-4080-B542-8975E2BEA8BE}" dt="2018-04-07T15:07:54.451" v="4455" actId="1076"/>
          <ac:spMkLst>
            <pc:docMk/>
            <pc:sldMk cId="425427608" sldId="283"/>
            <ac:spMk id="17" creationId="{00000000-0000-0000-0000-000000000000}"/>
          </ac:spMkLst>
        </pc:spChg>
        <pc:spChg chg="add">
          <ac:chgData name="Carolyn Johnston" userId="20fa09e7b92a3596" providerId="LiveId" clId="{32C5741D-EDE8-4080-B542-8975E2BEA8BE}" dt="2018-04-07T15:00:26.903" v="3307" actId="20577"/>
          <ac:spMkLst>
            <pc:docMk/>
            <pc:sldMk cId="425427608" sldId="283"/>
            <ac:spMk id="37" creationId="{FAF6071E-57DF-448F-BB74-CC8AC50BC84E}"/>
          </ac:spMkLst>
        </pc:spChg>
        <pc:spChg chg="mod">
          <ac:chgData name="Carolyn Johnston" userId="20fa09e7b92a3596" providerId="LiveId" clId="{32C5741D-EDE8-4080-B542-8975E2BEA8BE}" dt="2018-04-07T15:21:56.810" v="6869" actId="20577"/>
          <ac:spMkLst>
            <pc:docMk/>
            <pc:sldMk cId="425427608" sldId="283"/>
            <ac:spMk id="39" creationId="{152330EA-11C6-4E9F-B488-3C6353A28578}"/>
          </ac:spMkLst>
        </pc:spChg>
      </pc:sldChg>
      <pc:sldChg chg="addSp delSp modSp add">
        <pc:chgData name="Carolyn Johnston" userId="20fa09e7b92a3596" providerId="LiveId" clId="{32C5741D-EDE8-4080-B542-8975E2BEA8BE}" dt="2018-04-07T19:23:24.258" v="11801" actId="164"/>
        <pc:sldMkLst>
          <pc:docMk/>
          <pc:sldMk cId="3037441064" sldId="284"/>
        </pc:sldMkLst>
        <pc:spChg chg="del">
          <ac:chgData name="Carolyn Johnston" userId="20fa09e7b92a3596" providerId="LiveId" clId="{32C5741D-EDE8-4080-B542-8975E2BEA8BE}" dt="2018-04-07T15:00:50.065" v="3313" actId="478"/>
          <ac:spMkLst>
            <pc:docMk/>
            <pc:sldMk cId="3037441064" sldId="284"/>
            <ac:spMk id="29" creationId="{56919EBA-1513-437D-A2AF-0359D96AA42D}"/>
          </ac:spMkLst>
        </pc:spChg>
        <pc:spChg chg="del">
          <ac:chgData name="Carolyn Johnston" userId="20fa09e7b92a3596" providerId="LiveId" clId="{32C5741D-EDE8-4080-B542-8975E2BEA8BE}" dt="2018-04-07T15:00:42.332" v="3309" actId="478"/>
          <ac:spMkLst>
            <pc:docMk/>
            <pc:sldMk cId="3037441064" sldId="284"/>
            <ac:spMk id="30" creationId="{08376F79-748A-4D38-AD8E-0756A77784DD}"/>
          </ac:spMkLst>
        </pc:spChg>
        <pc:spChg chg="del">
          <ac:chgData name="Carolyn Johnston" userId="20fa09e7b92a3596" providerId="LiveId" clId="{32C5741D-EDE8-4080-B542-8975E2BEA8BE}" dt="2018-04-07T15:00:46.093" v="3311" actId="478"/>
          <ac:spMkLst>
            <pc:docMk/>
            <pc:sldMk cId="3037441064" sldId="284"/>
            <ac:spMk id="33" creationId="{B6D15679-A796-4239-A309-73DB12C10D16}"/>
          </ac:spMkLst>
        </pc:spChg>
        <pc:spChg chg="add mod">
          <ac:chgData name="Carolyn Johnston" userId="20fa09e7b92a3596" providerId="LiveId" clId="{32C5741D-EDE8-4080-B542-8975E2BEA8BE}" dt="2018-04-07T19:23:24.258" v="11801" actId="164"/>
          <ac:spMkLst>
            <pc:docMk/>
            <pc:sldMk cId="3037441064" sldId="284"/>
            <ac:spMk id="34" creationId="{FCC99A7E-43A7-45EA-88D4-D90ADABD4891}"/>
          </ac:spMkLst>
        </pc:spChg>
        <pc:spChg chg="add mod">
          <ac:chgData name="Carolyn Johnston" userId="20fa09e7b92a3596" providerId="LiveId" clId="{32C5741D-EDE8-4080-B542-8975E2BEA8BE}" dt="2018-04-07T19:23:24.258" v="11801" actId="164"/>
          <ac:spMkLst>
            <pc:docMk/>
            <pc:sldMk cId="3037441064" sldId="284"/>
            <ac:spMk id="35" creationId="{99DB7253-8046-4A8B-8B8A-BBFEFAB62163}"/>
          </ac:spMkLst>
        </pc:spChg>
        <pc:spChg chg="del">
          <ac:chgData name="Carolyn Johnston" userId="20fa09e7b92a3596" providerId="LiveId" clId="{32C5741D-EDE8-4080-B542-8975E2BEA8BE}" dt="2018-04-07T15:00:55.235" v="3315" actId="478"/>
          <ac:spMkLst>
            <pc:docMk/>
            <pc:sldMk cId="3037441064" sldId="284"/>
            <ac:spMk id="36" creationId="{00000000-0000-0000-0000-000000000000}"/>
          </ac:spMkLst>
        </pc:spChg>
        <pc:spChg chg="del">
          <ac:chgData name="Carolyn Johnston" userId="20fa09e7b92a3596" providerId="LiveId" clId="{32C5741D-EDE8-4080-B542-8975E2BEA8BE}" dt="2018-04-07T15:00:57.810" v="3316" actId="478"/>
          <ac:spMkLst>
            <pc:docMk/>
            <pc:sldMk cId="3037441064" sldId="284"/>
            <ac:spMk id="37" creationId="{00000000-0000-0000-0000-000000000000}"/>
          </ac:spMkLst>
        </pc:spChg>
        <pc:spChg chg="del">
          <ac:chgData name="Carolyn Johnston" userId="20fa09e7b92a3596" providerId="LiveId" clId="{32C5741D-EDE8-4080-B542-8975E2BEA8BE}" dt="2018-04-07T15:01:00.260" v="3317" actId="478"/>
          <ac:spMkLst>
            <pc:docMk/>
            <pc:sldMk cId="3037441064" sldId="284"/>
            <ac:spMk id="38" creationId="{00000000-0000-0000-0000-000000000000}"/>
          </ac:spMkLst>
        </pc:spChg>
        <pc:spChg chg="add mod">
          <ac:chgData name="Carolyn Johnston" userId="20fa09e7b92a3596" providerId="LiveId" clId="{32C5741D-EDE8-4080-B542-8975E2BEA8BE}" dt="2018-04-07T15:02:33.974" v="3675" actId="1076"/>
          <ac:spMkLst>
            <pc:docMk/>
            <pc:sldMk cId="3037441064" sldId="284"/>
            <ac:spMk id="39" creationId="{D4D58F38-3A9E-4564-8EB3-34E3157635E3}"/>
          </ac:spMkLst>
        </pc:spChg>
        <pc:spChg chg="add del mod">
          <ac:chgData name="Carolyn Johnston" userId="20fa09e7b92a3596" providerId="LiveId" clId="{32C5741D-EDE8-4080-B542-8975E2BEA8BE}" dt="2018-04-07T15:02:36.789" v="3676" actId="478"/>
          <ac:spMkLst>
            <pc:docMk/>
            <pc:sldMk cId="3037441064" sldId="284"/>
            <ac:spMk id="40" creationId="{17E10908-63EA-4DC8-A17E-23D08311F1E6}"/>
          </ac:spMkLst>
        </pc:spChg>
        <pc:spChg chg="add mod">
          <ac:chgData name="Carolyn Johnston" userId="20fa09e7b92a3596" providerId="LiveId" clId="{32C5741D-EDE8-4080-B542-8975E2BEA8BE}" dt="2018-04-07T15:06:40.525" v="4378" actId="20577"/>
          <ac:spMkLst>
            <pc:docMk/>
            <pc:sldMk cId="3037441064" sldId="284"/>
            <ac:spMk id="41" creationId="{807D4EC7-4169-46E4-B073-2B70A68CF17F}"/>
          </ac:spMkLst>
        </pc:spChg>
        <pc:spChg chg="add del mod">
          <ac:chgData name="Carolyn Johnston" userId="20fa09e7b92a3596" providerId="LiveId" clId="{32C5741D-EDE8-4080-B542-8975E2BEA8BE}" dt="2018-04-07T15:06:58.161" v="4379" actId="478"/>
          <ac:spMkLst>
            <pc:docMk/>
            <pc:sldMk cId="3037441064" sldId="284"/>
            <ac:spMk id="42" creationId="{28937891-966D-4535-B27C-3AA41A7F096A}"/>
          </ac:spMkLst>
        </pc:spChg>
        <pc:spChg chg="del">
          <ac:chgData name="Carolyn Johnston" userId="20fa09e7b92a3596" providerId="LiveId" clId="{32C5741D-EDE8-4080-B542-8975E2BEA8BE}" dt="2018-04-07T15:00:52.386" v="3314" actId="478"/>
          <ac:spMkLst>
            <pc:docMk/>
            <pc:sldMk cId="3037441064" sldId="284"/>
            <ac:spMk id="43" creationId="{00000000-0000-0000-0000-000000000000}"/>
          </ac:spMkLst>
        </pc:spChg>
        <pc:spChg chg="add mod">
          <ac:chgData name="Carolyn Johnston" userId="20fa09e7b92a3596" providerId="LiveId" clId="{32C5741D-EDE8-4080-B542-8975E2BEA8BE}" dt="2018-04-07T15:09:29.447" v="4570" actId="1076"/>
          <ac:spMkLst>
            <pc:docMk/>
            <pc:sldMk cId="3037441064" sldId="284"/>
            <ac:spMk id="44" creationId="{94A070EE-CAAE-4E8D-80B6-D115141A15D4}"/>
          </ac:spMkLst>
        </pc:spChg>
        <pc:spChg chg="add del mod">
          <ac:chgData name="Carolyn Johnston" userId="20fa09e7b92a3596" providerId="LiveId" clId="{32C5741D-EDE8-4080-B542-8975E2BEA8BE}" dt="2018-04-07T15:09:32.902" v="4571" actId="478"/>
          <ac:spMkLst>
            <pc:docMk/>
            <pc:sldMk cId="3037441064" sldId="284"/>
            <ac:spMk id="45" creationId="{F5DB79AF-AE19-4A9D-A1F3-3009F2A172B5}"/>
          </ac:spMkLst>
        </pc:spChg>
        <pc:spChg chg="del">
          <ac:chgData name="Carolyn Johnston" userId="20fa09e7b92a3596" providerId="LiveId" clId="{32C5741D-EDE8-4080-B542-8975E2BEA8BE}" dt="2018-04-07T15:00:48.144" v="3312" actId="478"/>
          <ac:spMkLst>
            <pc:docMk/>
            <pc:sldMk cId="3037441064" sldId="284"/>
            <ac:spMk id="48" creationId="{00000000-0000-0000-0000-000000000000}"/>
          </ac:spMkLst>
        </pc:spChg>
        <pc:spChg chg="add mod">
          <ac:chgData name="Carolyn Johnston" userId="20fa09e7b92a3596" providerId="LiveId" clId="{32C5741D-EDE8-4080-B542-8975E2BEA8BE}" dt="2018-04-07T15:15:28.437" v="5402" actId="20577"/>
          <ac:spMkLst>
            <pc:docMk/>
            <pc:sldMk cId="3037441064" sldId="284"/>
            <ac:spMk id="49" creationId="{F5662497-D91D-4F8F-A36B-32AC3F3960F5}"/>
          </ac:spMkLst>
        </pc:spChg>
        <pc:spChg chg="add del mod">
          <ac:chgData name="Carolyn Johnston" userId="20fa09e7b92a3596" providerId="LiveId" clId="{32C5741D-EDE8-4080-B542-8975E2BEA8BE}" dt="2018-04-07T15:15:33.601" v="5403" actId="478"/>
          <ac:spMkLst>
            <pc:docMk/>
            <pc:sldMk cId="3037441064" sldId="284"/>
            <ac:spMk id="66" creationId="{2CC1C7E8-0C13-4513-ADA6-DDEA8FF18BC6}"/>
          </ac:spMkLst>
        </pc:spChg>
        <pc:spChg chg="add mod">
          <ac:chgData name="Carolyn Johnston" userId="20fa09e7b92a3596" providerId="LiveId" clId="{32C5741D-EDE8-4080-B542-8975E2BEA8BE}" dt="2018-04-07T15:18:36.547" v="6041" actId="255"/>
          <ac:spMkLst>
            <pc:docMk/>
            <pc:sldMk cId="3037441064" sldId="284"/>
            <ac:spMk id="67" creationId="{E72FCDB5-485C-41A6-A8B9-C087F2962737}"/>
          </ac:spMkLst>
        </pc:spChg>
        <pc:spChg chg="add del mod">
          <ac:chgData name="Carolyn Johnston" userId="20fa09e7b92a3596" providerId="LiveId" clId="{32C5741D-EDE8-4080-B542-8975E2BEA8BE}" dt="2018-04-07T15:18:42.026" v="6042" actId="478"/>
          <ac:spMkLst>
            <pc:docMk/>
            <pc:sldMk cId="3037441064" sldId="284"/>
            <ac:spMk id="68" creationId="{333959BC-55CC-4F80-827D-486B932FB8C6}"/>
          </ac:spMkLst>
        </pc:spChg>
        <pc:spChg chg="add mod">
          <ac:chgData name="Carolyn Johnston" userId="20fa09e7b92a3596" providerId="LiveId" clId="{32C5741D-EDE8-4080-B542-8975E2BEA8BE}" dt="2018-04-07T15:21:34.117" v="6859" actId="1076"/>
          <ac:spMkLst>
            <pc:docMk/>
            <pc:sldMk cId="3037441064" sldId="284"/>
            <ac:spMk id="69" creationId="{E6A351D3-76A3-4391-8AED-50EAFC355CDF}"/>
          </ac:spMkLst>
        </pc:spChg>
        <pc:spChg chg="add mod">
          <ac:chgData name="Carolyn Johnston" userId="20fa09e7b92a3596" providerId="LiveId" clId="{32C5741D-EDE8-4080-B542-8975E2BEA8BE}" dt="2018-04-07T15:27:00.246" v="7826" actId="20577"/>
          <ac:spMkLst>
            <pc:docMk/>
            <pc:sldMk cId="3037441064" sldId="284"/>
            <ac:spMk id="70" creationId="{057FB9E2-6910-40DC-8DA6-58FB4F2D18A4}"/>
          </ac:spMkLst>
        </pc:spChg>
        <pc:spChg chg="add del mod">
          <ac:chgData name="Carolyn Johnston" userId="20fa09e7b92a3596" providerId="LiveId" clId="{32C5741D-EDE8-4080-B542-8975E2BEA8BE}" dt="2018-04-07T15:27:17.044" v="7827" actId="478"/>
          <ac:spMkLst>
            <pc:docMk/>
            <pc:sldMk cId="3037441064" sldId="284"/>
            <ac:spMk id="71" creationId="{9E4F79B9-C4BA-4B48-8A34-1CFAAF213865}"/>
          </ac:spMkLst>
        </pc:spChg>
        <pc:grpChg chg="add mod">
          <ac:chgData name="Carolyn Johnston" userId="20fa09e7b92a3596" providerId="LiveId" clId="{32C5741D-EDE8-4080-B542-8975E2BEA8BE}" dt="2018-04-07T19:23:24.258" v="11801" actId="164"/>
          <ac:grpSpMkLst>
            <pc:docMk/>
            <pc:sldMk cId="3037441064" sldId="284"/>
            <ac:grpSpMk id="2" creationId="{1CFD9D8E-6165-4C08-9E36-14BC8A0BDE8A}"/>
          </ac:grpSpMkLst>
        </pc:grpChg>
      </pc:sldChg>
      <pc:sldChg chg="addSp delSp modSp add">
        <pc:chgData name="Carolyn Johnston" userId="20fa09e7b92a3596" providerId="LiveId" clId="{32C5741D-EDE8-4080-B542-8975E2BEA8BE}" dt="2018-04-07T19:39:46.457" v="14049" actId="20577"/>
        <pc:sldMkLst>
          <pc:docMk/>
          <pc:sldMk cId="1770834675" sldId="285"/>
        </pc:sldMkLst>
        <pc:spChg chg="mod">
          <ac:chgData name="Carolyn Johnston" userId="20fa09e7b92a3596" providerId="LiveId" clId="{32C5741D-EDE8-4080-B542-8975E2BEA8BE}" dt="2018-04-07T15:28:24.125" v="7925" actId="255"/>
          <ac:spMkLst>
            <pc:docMk/>
            <pc:sldMk cId="1770834675" sldId="285"/>
            <ac:spMk id="3" creationId="{00000000-0000-0000-0000-000000000000}"/>
          </ac:spMkLst>
        </pc:spChg>
        <pc:spChg chg="mod">
          <ac:chgData name="Carolyn Johnston" userId="20fa09e7b92a3596" providerId="LiveId" clId="{32C5741D-EDE8-4080-B542-8975E2BEA8BE}" dt="2018-04-07T15:37:56.946" v="8849" actId="255"/>
          <ac:spMkLst>
            <pc:docMk/>
            <pc:sldMk cId="1770834675" sldId="285"/>
            <ac:spMk id="4" creationId="{00000000-0000-0000-0000-000000000000}"/>
          </ac:spMkLst>
        </pc:spChg>
        <pc:spChg chg="del mod">
          <ac:chgData name="Carolyn Johnston" userId="20fa09e7b92a3596" providerId="LiveId" clId="{32C5741D-EDE8-4080-B542-8975E2BEA8BE}" dt="2018-04-07T19:39:45.954" v="14048" actId="478"/>
          <ac:spMkLst>
            <pc:docMk/>
            <pc:sldMk cId="1770834675" sldId="285"/>
            <ac:spMk id="6" creationId="{00000000-0000-0000-0000-000000000000}"/>
          </ac:spMkLst>
        </pc:spChg>
        <pc:spChg chg="mod">
          <ac:chgData name="Carolyn Johnston" userId="20fa09e7b92a3596" providerId="LiveId" clId="{32C5741D-EDE8-4080-B542-8975E2BEA8BE}" dt="2018-04-07T15:49:49.377" v="10205" actId="255"/>
          <ac:spMkLst>
            <pc:docMk/>
            <pc:sldMk cId="1770834675" sldId="285"/>
            <ac:spMk id="8" creationId="{00000000-0000-0000-0000-000000000000}"/>
          </ac:spMkLst>
        </pc:spChg>
        <pc:spChg chg="mod">
          <ac:chgData name="Carolyn Johnston" userId="20fa09e7b92a3596" providerId="LiveId" clId="{32C5741D-EDE8-4080-B542-8975E2BEA8BE}" dt="2018-04-07T19:21:00.652" v="11772" actId="1076"/>
          <ac:spMkLst>
            <pc:docMk/>
            <pc:sldMk cId="1770834675" sldId="285"/>
            <ac:spMk id="11" creationId="{00000000-0000-0000-0000-000000000000}"/>
          </ac:spMkLst>
        </pc:spChg>
        <pc:spChg chg="mod">
          <ac:chgData name="Carolyn Johnston" userId="20fa09e7b92a3596" providerId="LiveId" clId="{32C5741D-EDE8-4080-B542-8975E2BEA8BE}" dt="2018-04-07T15:41:10.323" v="9280" actId="20577"/>
          <ac:spMkLst>
            <pc:docMk/>
            <pc:sldMk cId="1770834675" sldId="285"/>
            <ac:spMk id="13" creationId="{00000000-0000-0000-0000-000000000000}"/>
          </ac:spMkLst>
        </pc:spChg>
        <pc:spChg chg="mod">
          <ac:chgData name="Carolyn Johnston" userId="20fa09e7b92a3596" providerId="LiveId" clId="{32C5741D-EDE8-4080-B542-8975E2BEA8BE}" dt="2018-04-07T19:16:29.864" v="11236" actId="20577"/>
          <ac:spMkLst>
            <pc:docMk/>
            <pc:sldMk cId="1770834675" sldId="285"/>
            <ac:spMk id="14" creationId="{00000000-0000-0000-0000-000000000000}"/>
          </ac:spMkLst>
        </pc:spChg>
        <pc:spChg chg="mod">
          <ac:chgData name="Carolyn Johnston" userId="20fa09e7b92a3596" providerId="LiveId" clId="{32C5741D-EDE8-4080-B542-8975E2BEA8BE}" dt="2018-04-07T15:41:18.808" v="9281" actId="1076"/>
          <ac:spMkLst>
            <pc:docMk/>
            <pc:sldMk cId="1770834675" sldId="285"/>
            <ac:spMk id="15" creationId="{00000000-0000-0000-0000-000000000000}"/>
          </ac:spMkLst>
        </pc:spChg>
        <pc:spChg chg="mod">
          <ac:chgData name="Carolyn Johnston" userId="20fa09e7b92a3596" providerId="LiveId" clId="{32C5741D-EDE8-4080-B542-8975E2BEA8BE}" dt="2018-04-07T15:34:12.766" v="8323" actId="1076"/>
          <ac:spMkLst>
            <pc:docMk/>
            <pc:sldMk cId="1770834675" sldId="285"/>
            <ac:spMk id="19" creationId="{00000000-0000-0000-0000-000000000000}"/>
          </ac:spMkLst>
        </pc:spChg>
        <pc:spChg chg="del mod">
          <ac:chgData name="Carolyn Johnston" userId="20fa09e7b92a3596" providerId="LiveId" clId="{32C5741D-EDE8-4080-B542-8975E2BEA8BE}" dt="2018-04-07T15:39:11.586" v="9009" actId="478"/>
          <ac:spMkLst>
            <pc:docMk/>
            <pc:sldMk cId="1770834675" sldId="285"/>
            <ac:spMk id="37" creationId="{D6E447C3-6FE5-46F9-9BF6-18A0CD2EC41A}"/>
          </ac:spMkLst>
        </pc:spChg>
        <pc:spChg chg="mod">
          <ac:chgData name="Carolyn Johnston" userId="20fa09e7b92a3596" providerId="LiveId" clId="{32C5741D-EDE8-4080-B542-8975E2BEA8BE}" dt="2018-04-07T19:07:04.939" v="10262" actId="1076"/>
          <ac:spMkLst>
            <pc:docMk/>
            <pc:sldMk cId="1770834675" sldId="285"/>
            <ac:spMk id="38" creationId="{00000000-0000-0000-0000-000000000000}"/>
          </ac:spMkLst>
        </pc:spChg>
        <pc:spChg chg="mod">
          <ac:chgData name="Carolyn Johnston" userId="20fa09e7b92a3596" providerId="LiveId" clId="{32C5741D-EDE8-4080-B542-8975E2BEA8BE}" dt="2018-04-07T19:15:15.412" v="10899" actId="113"/>
          <ac:spMkLst>
            <pc:docMk/>
            <pc:sldMk cId="1770834675" sldId="285"/>
            <ac:spMk id="39" creationId="{152330EA-11C6-4E9F-B488-3C6353A28578}"/>
          </ac:spMkLst>
        </pc:spChg>
        <pc:spChg chg="add mod">
          <ac:chgData name="Carolyn Johnston" userId="20fa09e7b92a3596" providerId="LiveId" clId="{32C5741D-EDE8-4080-B542-8975E2BEA8BE}" dt="2018-04-07T15:40:47.427" v="9273" actId="1076"/>
          <ac:spMkLst>
            <pc:docMk/>
            <pc:sldMk cId="1770834675" sldId="285"/>
            <ac:spMk id="40" creationId="{02060B97-573A-47ED-B74E-FECC7056B31B}"/>
          </ac:spMkLst>
        </pc:spChg>
        <pc:spChg chg="add">
          <ac:chgData name="Carolyn Johnston" userId="20fa09e7b92a3596" providerId="LiveId" clId="{32C5741D-EDE8-4080-B542-8975E2BEA8BE}" dt="2018-04-07T19:39:46.457" v="14049" actId="20577"/>
          <ac:spMkLst>
            <pc:docMk/>
            <pc:sldMk cId="1770834675" sldId="285"/>
            <ac:spMk id="41" creationId="{184CF475-6279-43A3-B5BF-225073080DA1}"/>
          </ac:spMkLst>
        </pc:spChg>
      </pc:sldChg>
      <pc:sldChg chg="addSp delSp modSp add">
        <pc:chgData name="Carolyn Johnston" userId="20fa09e7b92a3596" providerId="LiveId" clId="{32C5741D-EDE8-4080-B542-8975E2BEA8BE}" dt="2018-04-07T19:21:54.635" v="11783" actId="1076"/>
        <pc:sldMkLst>
          <pc:docMk/>
          <pc:sldMk cId="1527827566" sldId="286"/>
        </pc:sldMkLst>
        <pc:spChg chg="mod">
          <ac:chgData name="Carolyn Johnston" userId="20fa09e7b92a3596" providerId="LiveId" clId="{32C5741D-EDE8-4080-B542-8975E2BEA8BE}" dt="2018-04-07T19:16:20.752" v="11234" actId="20577"/>
          <ac:spMkLst>
            <pc:docMk/>
            <pc:sldMk cId="1527827566" sldId="286"/>
            <ac:spMk id="29" creationId="{56919EBA-1513-437D-A2AF-0359D96AA42D}"/>
          </ac:spMkLst>
        </pc:spChg>
        <pc:spChg chg="del">
          <ac:chgData name="Carolyn Johnston" userId="20fa09e7b92a3596" providerId="LiveId" clId="{32C5741D-EDE8-4080-B542-8975E2BEA8BE}" dt="2018-04-07T15:28:32.957" v="7926" actId="478"/>
          <ac:spMkLst>
            <pc:docMk/>
            <pc:sldMk cId="1527827566" sldId="286"/>
            <ac:spMk id="31" creationId="{90E31FDC-3B60-45C5-83E1-9C7C1EF61FF6}"/>
          </ac:spMkLst>
        </pc:spChg>
        <pc:spChg chg="del">
          <ac:chgData name="Carolyn Johnston" userId="20fa09e7b92a3596" providerId="LiveId" clId="{32C5741D-EDE8-4080-B542-8975E2BEA8BE}" dt="2018-04-07T19:21:28.696" v="11778" actId="478"/>
          <ac:spMkLst>
            <pc:docMk/>
            <pc:sldMk cId="1527827566" sldId="286"/>
            <ac:spMk id="32" creationId="{65AD539D-9385-46BF-8B9B-C952D0A4B669}"/>
          </ac:spMkLst>
        </pc:spChg>
        <pc:spChg chg="mod">
          <ac:chgData name="Carolyn Johnston" userId="20fa09e7b92a3596" providerId="LiveId" clId="{32C5741D-EDE8-4080-B542-8975E2BEA8BE}" dt="2018-04-07T19:21:54.635" v="11783" actId="1076"/>
          <ac:spMkLst>
            <pc:docMk/>
            <pc:sldMk cId="1527827566" sldId="286"/>
            <ac:spMk id="33" creationId="{B6D15679-A796-4239-A309-73DB12C10D16}"/>
          </ac:spMkLst>
        </pc:spChg>
        <pc:spChg chg="add mod">
          <ac:chgData name="Carolyn Johnston" userId="20fa09e7b92a3596" providerId="LiveId" clId="{32C5741D-EDE8-4080-B542-8975E2BEA8BE}" dt="2018-04-07T15:28:39.079" v="7943" actId="20577"/>
          <ac:spMkLst>
            <pc:docMk/>
            <pc:sldMk cId="1527827566" sldId="286"/>
            <ac:spMk id="34" creationId="{B5AA4DDB-6AE2-478F-A09B-AD6498F10AAD}"/>
          </ac:spMkLst>
        </pc:spChg>
        <pc:spChg chg="add mod">
          <ac:chgData name="Carolyn Johnston" userId="20fa09e7b92a3596" providerId="LiveId" clId="{32C5741D-EDE8-4080-B542-8975E2BEA8BE}" dt="2018-04-07T19:21:43.797" v="11781" actId="1076"/>
          <ac:spMkLst>
            <pc:docMk/>
            <pc:sldMk cId="1527827566" sldId="286"/>
            <ac:spMk id="35" creationId="{A15B1741-0F9E-4247-AF27-D82883671232}"/>
          </ac:spMkLst>
        </pc:spChg>
        <pc:spChg chg="mod">
          <ac:chgData name="Carolyn Johnston" userId="20fa09e7b92a3596" providerId="LiveId" clId="{32C5741D-EDE8-4080-B542-8975E2BEA8BE}" dt="2018-04-07T15:38:27.515" v="8905" actId="20577"/>
          <ac:spMkLst>
            <pc:docMk/>
            <pc:sldMk cId="1527827566" sldId="286"/>
            <ac:spMk id="37" creationId="{00000000-0000-0000-0000-000000000000}"/>
          </ac:spMkLst>
        </pc:spChg>
        <pc:spChg chg="mod">
          <ac:chgData name="Carolyn Johnston" userId="20fa09e7b92a3596" providerId="LiveId" clId="{32C5741D-EDE8-4080-B542-8975E2BEA8BE}" dt="2018-04-07T19:21:49.182" v="11782" actId="1076"/>
          <ac:spMkLst>
            <pc:docMk/>
            <pc:sldMk cId="1527827566" sldId="286"/>
            <ac:spMk id="43" creationId="{00000000-0000-0000-0000-000000000000}"/>
          </ac:spMkLst>
        </pc:spChg>
        <pc:spChg chg="mod">
          <ac:chgData name="Carolyn Johnston" userId="20fa09e7b92a3596" providerId="LiveId" clId="{32C5741D-EDE8-4080-B542-8975E2BEA8BE}" dt="2018-04-07T19:21:07.858" v="11774" actId="20577"/>
          <ac:spMkLst>
            <pc:docMk/>
            <pc:sldMk cId="1527827566" sldId="286"/>
            <ac:spMk id="50" creationId="{39612407-C3A3-4343-AFBA-A6B1116F8AA3}"/>
          </ac:spMkLst>
        </pc:spChg>
        <pc:spChg chg="mod">
          <ac:chgData name="Carolyn Johnston" userId="20fa09e7b92a3596" providerId="LiveId" clId="{32C5741D-EDE8-4080-B542-8975E2BEA8BE}" dt="2018-04-07T19:21:39.986" v="11780" actId="1076"/>
          <ac:spMkLst>
            <pc:docMk/>
            <pc:sldMk cId="1527827566" sldId="286"/>
            <ac:spMk id="51" creationId="{80079935-0DB4-4256-ACC2-94B59E139446}"/>
          </ac:spMkLst>
        </pc:spChg>
        <pc:spChg chg="mod">
          <ac:chgData name="Carolyn Johnston" userId="20fa09e7b92a3596" providerId="LiveId" clId="{32C5741D-EDE8-4080-B542-8975E2BEA8BE}" dt="2018-04-07T19:15:27.725" v="10927" actId="20577"/>
          <ac:spMkLst>
            <pc:docMk/>
            <pc:sldMk cId="1527827566" sldId="286"/>
            <ac:spMk id="54" creationId="{DAA4E805-80DE-4922-AE4A-C10CD20147CE}"/>
          </ac:spMkLst>
        </pc:spChg>
      </pc:sldChg>
      <pc:sldChg chg="addSp delSp modSp add">
        <pc:chgData name="Carolyn Johnston" userId="20fa09e7b92a3596" providerId="LiveId" clId="{32C5741D-EDE8-4080-B542-8975E2BEA8BE}" dt="2018-04-07T19:39:34.682" v="14047" actId="20577"/>
        <pc:sldMkLst>
          <pc:docMk/>
          <pc:sldMk cId="2944347978" sldId="287"/>
        </pc:sldMkLst>
        <pc:spChg chg="mod">
          <ac:chgData name="Carolyn Johnston" userId="20fa09e7b92a3596" providerId="LiveId" clId="{32C5741D-EDE8-4080-B542-8975E2BEA8BE}" dt="2018-04-07T19:39:34.682" v="14047" actId="20577"/>
          <ac:spMkLst>
            <pc:docMk/>
            <pc:sldMk cId="2944347978" sldId="287"/>
            <ac:spMk id="6" creationId="{00000000-0000-0000-0000-000000000000}"/>
          </ac:spMkLst>
        </pc:spChg>
        <pc:spChg chg="add del">
          <ac:chgData name="Carolyn Johnston" userId="20fa09e7b92a3596" providerId="LiveId" clId="{32C5741D-EDE8-4080-B542-8975E2BEA8BE}" dt="2018-04-07T19:22:52.766" v="11789" actId="478"/>
          <ac:spMkLst>
            <pc:docMk/>
            <pc:sldMk cId="2944347978" sldId="287"/>
            <ac:spMk id="8" creationId="{00000000-0000-0000-0000-000000000000}"/>
          </ac:spMkLst>
        </pc:spChg>
        <pc:spChg chg="add del">
          <ac:chgData name="Carolyn Johnston" userId="20fa09e7b92a3596" providerId="LiveId" clId="{32C5741D-EDE8-4080-B542-8975E2BEA8BE}" dt="2018-04-07T19:22:54.617" v="11792" actId="478"/>
          <ac:spMkLst>
            <pc:docMk/>
            <pc:sldMk cId="2944347978" sldId="287"/>
            <ac:spMk id="11" creationId="{00000000-0000-0000-0000-000000000000}"/>
          </ac:spMkLst>
        </pc:spChg>
        <pc:spChg chg="add del">
          <ac:chgData name="Carolyn Johnston" userId="20fa09e7b92a3596" providerId="LiveId" clId="{32C5741D-EDE8-4080-B542-8975E2BEA8BE}" dt="2018-04-07T19:22:53.960" v="11791" actId="478"/>
          <ac:spMkLst>
            <pc:docMk/>
            <pc:sldMk cId="2944347978" sldId="287"/>
            <ac:spMk id="36" creationId="{A31102EC-A1FC-411C-9890-BE75389FF050}"/>
          </ac:spMkLst>
        </pc:spChg>
        <pc:spChg chg="mod topLvl">
          <ac:chgData name="Carolyn Johnston" userId="20fa09e7b92a3596" providerId="LiveId" clId="{32C5741D-EDE8-4080-B542-8975E2BEA8BE}" dt="2018-04-07T19:22:53.401" v="11790" actId="478"/>
          <ac:spMkLst>
            <pc:docMk/>
            <pc:sldMk cId="2944347978" sldId="287"/>
            <ac:spMk id="38" creationId="{00000000-0000-0000-0000-000000000000}"/>
          </ac:spMkLst>
        </pc:spChg>
        <pc:spChg chg="add del mod topLvl">
          <ac:chgData name="Carolyn Johnston" userId="20fa09e7b92a3596" providerId="LiveId" clId="{32C5741D-EDE8-4080-B542-8975E2BEA8BE}" dt="2018-04-07T19:22:53.401" v="11790" actId="478"/>
          <ac:spMkLst>
            <pc:docMk/>
            <pc:sldMk cId="2944347978" sldId="287"/>
            <ac:spMk id="39" creationId="{152330EA-11C6-4E9F-B488-3C6353A28578}"/>
          </ac:spMkLst>
        </pc:spChg>
        <pc:spChg chg="topLvl">
          <ac:chgData name="Carolyn Johnston" userId="20fa09e7b92a3596" providerId="LiveId" clId="{32C5741D-EDE8-4080-B542-8975E2BEA8BE}" dt="2018-04-07T19:23:31.265" v="11803" actId="478"/>
          <ac:spMkLst>
            <pc:docMk/>
            <pc:sldMk cId="2944347978" sldId="287"/>
            <ac:spMk id="41" creationId="{236C096B-6D69-453D-AF9D-5041AF686517}"/>
          </ac:spMkLst>
        </pc:spChg>
        <pc:spChg chg="del topLvl">
          <ac:chgData name="Carolyn Johnston" userId="20fa09e7b92a3596" providerId="LiveId" clId="{32C5741D-EDE8-4080-B542-8975E2BEA8BE}" dt="2018-04-07T19:23:31.265" v="11803" actId="478"/>
          <ac:spMkLst>
            <pc:docMk/>
            <pc:sldMk cId="2944347978" sldId="287"/>
            <ac:spMk id="42" creationId="{A81CE9AE-CAD3-482E-A247-EFC85CA4CC70}"/>
          </ac:spMkLst>
        </pc:spChg>
        <pc:grpChg chg="add del">
          <ac:chgData name="Carolyn Johnston" userId="20fa09e7b92a3596" providerId="LiveId" clId="{32C5741D-EDE8-4080-B542-8975E2BEA8BE}" dt="2018-04-07T19:22:53.401" v="11790" actId="478"/>
          <ac:grpSpMkLst>
            <pc:docMk/>
            <pc:sldMk cId="2944347978" sldId="287"/>
            <ac:grpSpMk id="34" creationId="{00000000-0000-0000-0000-000000000000}"/>
          </ac:grpSpMkLst>
        </pc:grpChg>
        <pc:grpChg chg="add del">
          <ac:chgData name="Carolyn Johnston" userId="20fa09e7b92a3596" providerId="LiveId" clId="{32C5741D-EDE8-4080-B542-8975E2BEA8BE}" dt="2018-04-07T19:23:31.265" v="11803" actId="478"/>
          <ac:grpSpMkLst>
            <pc:docMk/>
            <pc:sldMk cId="2944347978" sldId="287"/>
            <ac:grpSpMk id="37" creationId="{4215BA25-D461-450A-815B-A61E5391F635}"/>
          </ac:grpSpMkLst>
        </pc:grpChg>
      </pc:sldChg>
      <pc:sldChg chg="addSp delSp modSp add">
        <pc:chgData name="Carolyn Johnston" userId="20fa09e7b92a3596" providerId="LiveId" clId="{32C5741D-EDE8-4080-B542-8975E2BEA8BE}" dt="2018-04-07T19:46:38.126" v="14808" actId="20577"/>
        <pc:sldMkLst>
          <pc:docMk/>
          <pc:sldMk cId="774464031" sldId="288"/>
        </pc:sldMkLst>
        <pc:spChg chg="del">
          <ac:chgData name="Carolyn Johnston" userId="20fa09e7b92a3596" providerId="LiveId" clId="{32C5741D-EDE8-4080-B542-8975E2BEA8BE}" dt="2018-04-07T19:23:15.551" v="11800" actId="478"/>
          <ac:spMkLst>
            <pc:docMk/>
            <pc:sldMk cId="774464031" sldId="288"/>
            <ac:spMk id="29" creationId="{56919EBA-1513-437D-A2AF-0359D96AA42D}"/>
          </ac:spMkLst>
        </pc:spChg>
        <pc:spChg chg="del">
          <ac:chgData name="Carolyn Johnston" userId="20fa09e7b92a3596" providerId="LiveId" clId="{32C5741D-EDE8-4080-B542-8975E2BEA8BE}" dt="2018-04-07T19:23:01.821" v="11794" actId="478"/>
          <ac:spMkLst>
            <pc:docMk/>
            <pc:sldMk cId="774464031" sldId="288"/>
            <ac:spMk id="30" creationId="{08376F79-748A-4D38-AD8E-0756A77784DD}"/>
          </ac:spMkLst>
        </pc:spChg>
        <pc:spChg chg="del">
          <ac:chgData name="Carolyn Johnston" userId="20fa09e7b92a3596" providerId="LiveId" clId="{32C5741D-EDE8-4080-B542-8975E2BEA8BE}" dt="2018-04-07T19:23:13.650" v="11799" actId="478"/>
          <ac:spMkLst>
            <pc:docMk/>
            <pc:sldMk cId="774464031" sldId="288"/>
            <ac:spMk id="33" creationId="{B6D15679-A796-4239-A309-73DB12C10D16}"/>
          </ac:spMkLst>
        </pc:spChg>
        <pc:spChg chg="del">
          <ac:chgData name="Carolyn Johnston" userId="20fa09e7b92a3596" providerId="LiveId" clId="{32C5741D-EDE8-4080-B542-8975E2BEA8BE}" dt="2018-04-07T19:23:11.498" v="11798" actId="478"/>
          <ac:spMkLst>
            <pc:docMk/>
            <pc:sldMk cId="774464031" sldId="288"/>
            <ac:spMk id="36" creationId="{00000000-0000-0000-0000-000000000000}"/>
          </ac:spMkLst>
        </pc:spChg>
        <pc:spChg chg="del">
          <ac:chgData name="Carolyn Johnston" userId="20fa09e7b92a3596" providerId="LiveId" clId="{32C5741D-EDE8-4080-B542-8975E2BEA8BE}" dt="2018-04-07T19:23:09.244" v="11797" actId="478"/>
          <ac:spMkLst>
            <pc:docMk/>
            <pc:sldMk cId="774464031" sldId="288"/>
            <ac:spMk id="37" creationId="{00000000-0000-0000-0000-000000000000}"/>
          </ac:spMkLst>
        </pc:spChg>
        <pc:spChg chg="del">
          <ac:chgData name="Carolyn Johnston" userId="20fa09e7b92a3596" providerId="LiveId" clId="{32C5741D-EDE8-4080-B542-8975E2BEA8BE}" dt="2018-04-07T19:23:07.094" v="11796" actId="478"/>
          <ac:spMkLst>
            <pc:docMk/>
            <pc:sldMk cId="774464031" sldId="288"/>
            <ac:spMk id="38" creationId="{00000000-0000-0000-0000-000000000000}"/>
          </ac:spMkLst>
        </pc:spChg>
        <pc:spChg chg="add mod">
          <ac:chgData name="Carolyn Johnston" userId="20fa09e7b92a3596" providerId="LiveId" clId="{32C5741D-EDE8-4080-B542-8975E2BEA8BE}" dt="2018-04-07T19:25:42.126" v="12233" actId="1076"/>
          <ac:spMkLst>
            <pc:docMk/>
            <pc:sldMk cId="774464031" sldId="288"/>
            <ac:spMk id="40" creationId="{B6908266-A9EE-4339-BA7A-FA7857EDD85E}"/>
          </ac:spMkLst>
        </pc:spChg>
        <pc:spChg chg="add del mod">
          <ac:chgData name="Carolyn Johnston" userId="20fa09e7b92a3596" providerId="LiveId" clId="{32C5741D-EDE8-4080-B542-8975E2BEA8BE}" dt="2018-04-07T19:25:44.913" v="12234" actId="478"/>
          <ac:spMkLst>
            <pc:docMk/>
            <pc:sldMk cId="774464031" sldId="288"/>
            <ac:spMk id="41" creationId="{2BC637F0-C828-4ED8-B718-26B317705C2F}"/>
          </ac:spMkLst>
        </pc:spChg>
        <pc:spChg chg="add mod">
          <ac:chgData name="Carolyn Johnston" userId="20fa09e7b92a3596" providerId="LiveId" clId="{32C5741D-EDE8-4080-B542-8975E2BEA8BE}" dt="2018-04-07T19:31:06.339" v="12750" actId="20577"/>
          <ac:spMkLst>
            <pc:docMk/>
            <pc:sldMk cId="774464031" sldId="288"/>
            <ac:spMk id="42" creationId="{0639F961-BB0F-4657-BB7D-91A03B09104F}"/>
          </ac:spMkLst>
        </pc:spChg>
        <pc:spChg chg="del">
          <ac:chgData name="Carolyn Johnston" userId="20fa09e7b92a3596" providerId="LiveId" clId="{32C5741D-EDE8-4080-B542-8975E2BEA8BE}" dt="2018-04-07T19:23:03.624" v="11795" actId="478"/>
          <ac:spMkLst>
            <pc:docMk/>
            <pc:sldMk cId="774464031" sldId="288"/>
            <ac:spMk id="43" creationId="{00000000-0000-0000-0000-000000000000}"/>
          </ac:spMkLst>
        </pc:spChg>
        <pc:spChg chg="add del mod">
          <ac:chgData name="Carolyn Johnston" userId="20fa09e7b92a3596" providerId="LiveId" clId="{32C5741D-EDE8-4080-B542-8975E2BEA8BE}" dt="2018-04-07T19:31:10.175" v="12751" actId="478"/>
          <ac:spMkLst>
            <pc:docMk/>
            <pc:sldMk cId="774464031" sldId="288"/>
            <ac:spMk id="44" creationId="{73CFA231-5D48-45DD-AAC0-628C826463EC}"/>
          </ac:spMkLst>
        </pc:spChg>
        <pc:spChg chg="add mod">
          <ac:chgData name="Carolyn Johnston" userId="20fa09e7b92a3596" providerId="LiveId" clId="{32C5741D-EDE8-4080-B542-8975E2BEA8BE}" dt="2018-04-07T19:36:34.039" v="13562" actId="1076"/>
          <ac:spMkLst>
            <pc:docMk/>
            <pc:sldMk cId="774464031" sldId="288"/>
            <ac:spMk id="45" creationId="{A10628C2-EE86-4C42-8667-58929047726F}"/>
          </ac:spMkLst>
        </pc:spChg>
        <pc:spChg chg="del">
          <ac:chgData name="Carolyn Johnston" userId="20fa09e7b92a3596" providerId="LiveId" clId="{32C5741D-EDE8-4080-B542-8975E2BEA8BE}" dt="2018-04-07T19:22:59.786" v="11793" actId="478"/>
          <ac:spMkLst>
            <pc:docMk/>
            <pc:sldMk cId="774464031" sldId="288"/>
            <ac:spMk id="48" creationId="{00000000-0000-0000-0000-000000000000}"/>
          </ac:spMkLst>
        </pc:spChg>
        <pc:spChg chg="add del mod">
          <ac:chgData name="Carolyn Johnston" userId="20fa09e7b92a3596" providerId="LiveId" clId="{32C5741D-EDE8-4080-B542-8975E2BEA8BE}" dt="2018-04-07T19:36:37.833" v="13563" actId="478"/>
          <ac:spMkLst>
            <pc:docMk/>
            <pc:sldMk cId="774464031" sldId="288"/>
            <ac:spMk id="49" creationId="{FAD56229-A2ED-463F-B543-74496DF1FF65}"/>
          </ac:spMkLst>
        </pc:spChg>
        <pc:spChg chg="add mod">
          <ac:chgData name="Carolyn Johnston" userId="20fa09e7b92a3596" providerId="LiveId" clId="{32C5741D-EDE8-4080-B542-8975E2BEA8BE}" dt="2018-04-07T19:43:17.874" v="14521" actId="1076"/>
          <ac:spMkLst>
            <pc:docMk/>
            <pc:sldMk cId="774464031" sldId="288"/>
            <ac:spMk id="66" creationId="{2C125078-A3D0-467C-BF2E-E60DAABF2876}"/>
          </ac:spMkLst>
        </pc:spChg>
        <pc:spChg chg="add del mod">
          <ac:chgData name="Carolyn Johnston" userId="20fa09e7b92a3596" providerId="LiveId" clId="{32C5741D-EDE8-4080-B542-8975E2BEA8BE}" dt="2018-04-07T19:43:20.778" v="14522" actId="478"/>
          <ac:spMkLst>
            <pc:docMk/>
            <pc:sldMk cId="774464031" sldId="288"/>
            <ac:spMk id="67" creationId="{D9ACE8A0-08DA-499A-8079-30B8EED6E4B2}"/>
          </ac:spMkLst>
        </pc:spChg>
        <pc:spChg chg="add mod">
          <ac:chgData name="Carolyn Johnston" userId="20fa09e7b92a3596" providerId="LiveId" clId="{32C5741D-EDE8-4080-B542-8975E2BEA8BE}" dt="2018-04-07T19:46:38.126" v="14808" actId="20577"/>
          <ac:spMkLst>
            <pc:docMk/>
            <pc:sldMk cId="774464031" sldId="288"/>
            <ac:spMk id="68" creationId="{517AC47B-DC58-459B-B320-5F8C6A86C259}"/>
          </ac:spMkLst>
        </pc:spChg>
        <pc:spChg chg="add mod">
          <ac:chgData name="Carolyn Johnston" userId="20fa09e7b92a3596" providerId="LiveId" clId="{32C5741D-EDE8-4080-B542-8975E2BEA8BE}" dt="2018-04-07T19:43:36.212" v="14525" actId="1076"/>
          <ac:spMkLst>
            <pc:docMk/>
            <pc:sldMk cId="774464031" sldId="288"/>
            <ac:spMk id="69" creationId="{47BA8C55-F5C3-4766-8EE6-659B4E1DDAE3}"/>
          </ac:spMkLst>
        </pc:spChg>
        <pc:grpChg chg="add">
          <ac:chgData name="Carolyn Johnston" userId="20fa09e7b92a3596" providerId="LiveId" clId="{32C5741D-EDE8-4080-B542-8975E2BEA8BE}" dt="2018-04-07T19:23:33.805" v="11804" actId="20577"/>
          <ac:grpSpMkLst>
            <pc:docMk/>
            <pc:sldMk cId="774464031" sldId="288"/>
            <ac:grpSpMk id="31" creationId="{B5BEDA5F-36FA-45B8-8772-A3F0AB4C59F7}"/>
          </ac:grpSpMkLst>
        </pc:grpChg>
      </pc:sldChg>
    </pc:docChg>
  </pc:docChgLst>
  <pc:docChgLst>
    <pc:chgData name="Carolyn Johnston" userId="20fa09e7b92a3596" providerId="LiveId" clId="{17CCA5D5-7167-44F5-8A95-3CA10B49A88E}"/>
    <pc:docChg chg="undo custSel addSld modSld">
      <pc:chgData name="Carolyn Johnston" userId="20fa09e7b92a3596" providerId="LiveId" clId="{17CCA5D5-7167-44F5-8A95-3CA10B49A88E}" dt="2018-04-10T15:37:44.009" v="29634"/>
      <pc:docMkLst>
        <pc:docMk/>
      </pc:docMkLst>
      <pc:sldChg chg="modSp">
        <pc:chgData name="Carolyn Johnston" userId="20fa09e7b92a3596" providerId="LiveId" clId="{17CCA5D5-7167-44F5-8A95-3CA10B49A88E}" dt="2018-04-08T12:54:04.465" v="3810" actId="20577"/>
        <pc:sldMkLst>
          <pc:docMk/>
          <pc:sldMk cId="1770834675" sldId="285"/>
        </pc:sldMkLst>
        <pc:spChg chg="mod">
          <ac:chgData name="Carolyn Johnston" userId="20fa09e7b92a3596" providerId="LiveId" clId="{17CCA5D5-7167-44F5-8A95-3CA10B49A88E}" dt="2018-04-08T12:54:04.465" v="3810" actId="20577"/>
          <ac:spMkLst>
            <pc:docMk/>
            <pc:sldMk cId="1770834675" sldId="285"/>
            <ac:spMk id="40" creationId="{02060B97-573A-47ED-B74E-FECC7056B31B}"/>
          </ac:spMkLst>
        </pc:spChg>
      </pc:sldChg>
      <pc:sldChg chg="modSp">
        <pc:chgData name="Carolyn Johnston" userId="20fa09e7b92a3596" providerId="LiveId" clId="{17CCA5D5-7167-44F5-8A95-3CA10B49A88E}" dt="2018-04-08T12:53:43.929" v="3799" actId="20577"/>
        <pc:sldMkLst>
          <pc:docMk/>
          <pc:sldMk cId="2944347978" sldId="287"/>
        </pc:sldMkLst>
        <pc:spChg chg="mod">
          <ac:chgData name="Carolyn Johnston" userId="20fa09e7b92a3596" providerId="LiveId" clId="{17CCA5D5-7167-44F5-8A95-3CA10B49A88E}" dt="2018-04-08T12:53:43.929" v="3799" actId="20577"/>
          <ac:spMkLst>
            <pc:docMk/>
            <pc:sldMk cId="2944347978" sldId="287"/>
            <ac:spMk id="40" creationId="{02060B97-573A-47ED-B74E-FECC7056B31B}"/>
          </ac:spMkLst>
        </pc:spChg>
      </pc:sldChg>
      <pc:sldChg chg="addSp delSp modSp">
        <pc:chgData name="Carolyn Johnston" userId="20fa09e7b92a3596" providerId="LiveId" clId="{17CCA5D5-7167-44F5-8A95-3CA10B49A88E}" dt="2018-04-08T12:39:37.852" v="2215" actId="478"/>
        <pc:sldMkLst>
          <pc:docMk/>
          <pc:sldMk cId="774464031" sldId="288"/>
        </pc:sldMkLst>
        <pc:spChg chg="add mod">
          <ac:chgData name="Carolyn Johnston" userId="20fa09e7b92a3596" providerId="LiveId" clId="{17CCA5D5-7167-44F5-8A95-3CA10B49A88E}" dt="2018-04-08T12:34:38.618" v="1326" actId="1076"/>
          <ac:spMkLst>
            <pc:docMk/>
            <pc:sldMk cId="774464031" sldId="288"/>
            <ac:spMk id="33" creationId="{B2847098-3C4B-4563-BB8A-1AC86A60A545}"/>
          </ac:spMkLst>
        </pc:spChg>
        <pc:spChg chg="add del mod">
          <ac:chgData name="Carolyn Johnston" userId="20fa09e7b92a3596" providerId="LiveId" clId="{17CCA5D5-7167-44F5-8A95-3CA10B49A88E}" dt="2018-04-08T12:34:41.049" v="1327" actId="478"/>
          <ac:spMkLst>
            <pc:docMk/>
            <pc:sldMk cId="774464031" sldId="288"/>
            <ac:spMk id="36" creationId="{02E95FA3-2A15-4F4B-B61A-A9D90DFC43A3}"/>
          </ac:spMkLst>
        </pc:spChg>
        <pc:spChg chg="add mod">
          <ac:chgData name="Carolyn Johnston" userId="20fa09e7b92a3596" providerId="LiveId" clId="{17CCA5D5-7167-44F5-8A95-3CA10B49A88E}" dt="2018-04-08T12:39:33.223" v="2214" actId="1076"/>
          <ac:spMkLst>
            <pc:docMk/>
            <pc:sldMk cId="774464031" sldId="288"/>
            <ac:spMk id="37" creationId="{36C581D4-B16C-4924-B2E4-54CD1640C160}"/>
          </ac:spMkLst>
        </pc:spChg>
        <pc:spChg chg="add del mod">
          <ac:chgData name="Carolyn Johnston" userId="20fa09e7b92a3596" providerId="LiveId" clId="{17CCA5D5-7167-44F5-8A95-3CA10B49A88E}" dt="2018-04-08T12:39:37.852" v="2215" actId="478"/>
          <ac:spMkLst>
            <pc:docMk/>
            <pc:sldMk cId="774464031" sldId="288"/>
            <ac:spMk id="38" creationId="{2009E5BD-F68D-4F19-A5F0-4FF0DD7AF574}"/>
          </ac:spMkLst>
        </pc:spChg>
        <pc:spChg chg="mod">
          <ac:chgData name="Carolyn Johnston" userId="20fa09e7b92a3596" providerId="LiveId" clId="{17CCA5D5-7167-44F5-8A95-3CA10B49A88E}" dt="2018-04-08T12:31:00.964" v="777" actId="20577"/>
          <ac:spMkLst>
            <pc:docMk/>
            <pc:sldMk cId="774464031" sldId="288"/>
            <ac:spMk id="68" creationId="{517AC47B-DC58-459B-B320-5F8C6A86C259}"/>
          </ac:spMkLst>
        </pc:spChg>
        <pc:spChg chg="del">
          <ac:chgData name="Carolyn Johnston" userId="20fa09e7b92a3596" providerId="LiveId" clId="{17CCA5D5-7167-44F5-8A95-3CA10B49A88E}" dt="2018-04-08T12:31:05.816" v="778" actId="478"/>
          <ac:spMkLst>
            <pc:docMk/>
            <pc:sldMk cId="774464031" sldId="288"/>
            <ac:spMk id="69" creationId="{47BA8C55-F5C3-4766-8EE6-659B4E1DDAE3}"/>
          </ac:spMkLst>
        </pc:spChg>
      </pc:sldChg>
      <pc:sldChg chg="addSp delSp modSp add">
        <pc:chgData name="Carolyn Johnston" userId="20fa09e7b92a3596" providerId="LiveId" clId="{17CCA5D5-7167-44F5-8A95-3CA10B49A88E}" dt="2018-04-08T14:00:56.250" v="10952" actId="20577"/>
        <pc:sldMkLst>
          <pc:docMk/>
          <pc:sldMk cId="658621708" sldId="289"/>
        </pc:sldMkLst>
        <pc:spChg chg="mod">
          <ac:chgData name="Carolyn Johnston" userId="20fa09e7b92a3596" providerId="LiveId" clId="{17CCA5D5-7167-44F5-8A95-3CA10B49A88E}" dt="2018-04-08T12:40:32.862" v="2282" actId="114"/>
          <ac:spMkLst>
            <pc:docMk/>
            <pc:sldMk cId="658621708" sldId="289"/>
            <ac:spMk id="3" creationId="{00000000-0000-0000-0000-000000000000}"/>
          </ac:spMkLst>
        </pc:spChg>
        <pc:spChg chg="mod">
          <ac:chgData name="Carolyn Johnston" userId="20fa09e7b92a3596" providerId="LiveId" clId="{17CCA5D5-7167-44F5-8A95-3CA10B49A88E}" dt="2018-04-08T12:51:52.457" v="3497" actId="20577"/>
          <ac:spMkLst>
            <pc:docMk/>
            <pc:sldMk cId="658621708" sldId="289"/>
            <ac:spMk id="4" creationId="{00000000-0000-0000-0000-000000000000}"/>
          </ac:spMkLst>
        </pc:spChg>
        <pc:spChg chg="del mod">
          <ac:chgData name="Carolyn Johnston" userId="20fa09e7b92a3596" providerId="LiveId" clId="{17CCA5D5-7167-44F5-8A95-3CA10B49A88E}" dt="2018-04-08T13:47:11.726" v="9271" actId="478"/>
          <ac:spMkLst>
            <pc:docMk/>
            <pc:sldMk cId="658621708" sldId="289"/>
            <ac:spMk id="8" creationId="{00000000-0000-0000-0000-000000000000}"/>
          </ac:spMkLst>
        </pc:spChg>
        <pc:spChg chg="del mod">
          <ac:chgData name="Carolyn Johnston" userId="20fa09e7b92a3596" providerId="LiveId" clId="{17CCA5D5-7167-44F5-8A95-3CA10B49A88E}" dt="2018-04-08T13:57:46.651" v="10728" actId="478"/>
          <ac:spMkLst>
            <pc:docMk/>
            <pc:sldMk cId="658621708" sldId="289"/>
            <ac:spMk id="11" creationId="{00000000-0000-0000-0000-000000000000}"/>
          </ac:spMkLst>
        </pc:spChg>
        <pc:spChg chg="mod">
          <ac:chgData name="Carolyn Johnston" userId="20fa09e7b92a3596" providerId="LiveId" clId="{17CCA5D5-7167-44F5-8A95-3CA10B49A88E}" dt="2018-04-08T13:07:15.272" v="4685" actId="255"/>
          <ac:spMkLst>
            <pc:docMk/>
            <pc:sldMk cId="658621708" sldId="289"/>
            <ac:spMk id="12" creationId="{00000000-0000-0000-0000-000000000000}"/>
          </ac:spMkLst>
        </pc:spChg>
        <pc:spChg chg="mod">
          <ac:chgData name="Carolyn Johnston" userId="20fa09e7b92a3596" providerId="LiveId" clId="{17CCA5D5-7167-44F5-8A95-3CA10B49A88E}" dt="2018-04-08T13:07:47.511" v="4691" actId="1076"/>
          <ac:spMkLst>
            <pc:docMk/>
            <pc:sldMk cId="658621708" sldId="289"/>
            <ac:spMk id="13" creationId="{00000000-0000-0000-0000-000000000000}"/>
          </ac:spMkLst>
        </pc:spChg>
        <pc:spChg chg="mod">
          <ac:chgData name="Carolyn Johnston" userId="20fa09e7b92a3596" providerId="LiveId" clId="{17CCA5D5-7167-44F5-8A95-3CA10B49A88E}" dt="2018-04-08T13:07:57.812" v="4693" actId="1076"/>
          <ac:spMkLst>
            <pc:docMk/>
            <pc:sldMk cId="658621708" sldId="289"/>
            <ac:spMk id="14" creationId="{00000000-0000-0000-0000-000000000000}"/>
          </ac:spMkLst>
        </pc:spChg>
        <pc:spChg chg="mod">
          <ac:chgData name="Carolyn Johnston" userId="20fa09e7b92a3596" providerId="LiveId" clId="{17CCA5D5-7167-44F5-8A95-3CA10B49A88E}" dt="2018-04-08T13:07:52.902" v="4692" actId="1076"/>
          <ac:spMkLst>
            <pc:docMk/>
            <pc:sldMk cId="658621708" sldId="289"/>
            <ac:spMk id="15" creationId="{00000000-0000-0000-0000-000000000000}"/>
          </ac:spMkLst>
        </pc:spChg>
        <pc:spChg chg="mod">
          <ac:chgData name="Carolyn Johnston" userId="20fa09e7b92a3596" providerId="LiveId" clId="{17CCA5D5-7167-44F5-8A95-3CA10B49A88E}" dt="2018-04-08T13:07:20.801" v="4686" actId="255"/>
          <ac:spMkLst>
            <pc:docMk/>
            <pc:sldMk cId="658621708" sldId="289"/>
            <ac:spMk id="18" creationId="{00000000-0000-0000-0000-000000000000}"/>
          </ac:spMkLst>
        </pc:spChg>
        <pc:spChg chg="mod">
          <ac:chgData name="Carolyn Johnston" userId="20fa09e7b92a3596" providerId="LiveId" clId="{17CCA5D5-7167-44F5-8A95-3CA10B49A88E}" dt="2018-04-08T12:47:27.857" v="2794" actId="255"/>
          <ac:spMkLst>
            <pc:docMk/>
            <pc:sldMk cId="658621708" sldId="289"/>
            <ac:spMk id="19" creationId="{00000000-0000-0000-0000-000000000000}"/>
          </ac:spMkLst>
        </pc:spChg>
        <pc:spChg chg="mod">
          <ac:chgData name="Carolyn Johnston" userId="20fa09e7b92a3596" providerId="LiveId" clId="{17CCA5D5-7167-44F5-8A95-3CA10B49A88E}" dt="2018-04-08T13:07:26.767" v="4687" actId="255"/>
          <ac:spMkLst>
            <pc:docMk/>
            <pc:sldMk cId="658621708" sldId="289"/>
            <ac:spMk id="35" creationId="{00000000-0000-0000-0000-000000000000}"/>
          </ac:spMkLst>
        </pc:spChg>
        <pc:spChg chg="add">
          <ac:chgData name="Carolyn Johnston" userId="20fa09e7b92a3596" providerId="LiveId" clId="{17CCA5D5-7167-44F5-8A95-3CA10B49A88E}" dt="2018-04-08T13:47:12.443" v="9272" actId="20577"/>
          <ac:spMkLst>
            <pc:docMk/>
            <pc:sldMk cId="658621708" sldId="289"/>
            <ac:spMk id="37" creationId="{195D3087-7E7E-4691-8182-3FEC1C2BFD87}"/>
          </ac:spMkLst>
        </pc:spChg>
        <pc:spChg chg="mod">
          <ac:chgData name="Carolyn Johnston" userId="20fa09e7b92a3596" providerId="LiveId" clId="{17CCA5D5-7167-44F5-8A95-3CA10B49A88E}" dt="2018-04-08T13:07:43.545" v="4690" actId="1076"/>
          <ac:spMkLst>
            <pc:docMk/>
            <pc:sldMk cId="658621708" sldId="289"/>
            <ac:spMk id="38" creationId="{00000000-0000-0000-0000-000000000000}"/>
          </ac:spMkLst>
        </pc:spChg>
        <pc:spChg chg="mod">
          <ac:chgData name="Carolyn Johnston" userId="20fa09e7b92a3596" providerId="LiveId" clId="{17CCA5D5-7167-44F5-8A95-3CA10B49A88E}" dt="2018-04-08T13:18:16.522" v="5383" actId="1076"/>
          <ac:spMkLst>
            <pc:docMk/>
            <pc:sldMk cId="658621708" sldId="289"/>
            <ac:spMk id="39" creationId="{152330EA-11C6-4E9F-B488-3C6353A28578}"/>
          </ac:spMkLst>
        </pc:spChg>
        <pc:spChg chg="mod">
          <ac:chgData name="Carolyn Johnston" userId="20fa09e7b92a3596" providerId="LiveId" clId="{17CCA5D5-7167-44F5-8A95-3CA10B49A88E}" dt="2018-04-08T12:53:12.688" v="3786" actId="20577"/>
          <ac:spMkLst>
            <pc:docMk/>
            <pc:sldMk cId="658621708" sldId="289"/>
            <ac:spMk id="40" creationId="{02060B97-573A-47ED-B74E-FECC7056B31B}"/>
          </ac:spMkLst>
        </pc:spChg>
        <pc:spChg chg="mod">
          <ac:chgData name="Carolyn Johnston" userId="20fa09e7b92a3596" providerId="LiveId" clId="{17CCA5D5-7167-44F5-8A95-3CA10B49A88E}" dt="2018-04-08T12:58:09.371" v="4292" actId="20577"/>
          <ac:spMkLst>
            <pc:docMk/>
            <pc:sldMk cId="658621708" sldId="289"/>
            <ac:spMk id="41" creationId="{184CF475-6279-43A3-B5BF-225073080DA1}"/>
          </ac:spMkLst>
        </pc:spChg>
        <pc:spChg chg="add mod">
          <ac:chgData name="Carolyn Johnston" userId="20fa09e7b92a3596" providerId="LiveId" clId="{17CCA5D5-7167-44F5-8A95-3CA10B49A88E}" dt="2018-04-08T14:00:56.250" v="10952" actId="20577"/>
          <ac:spMkLst>
            <pc:docMk/>
            <pc:sldMk cId="658621708" sldId="289"/>
            <ac:spMk id="42" creationId="{0AB29F49-8999-4930-AA3A-55A970605B2B}"/>
          </ac:spMkLst>
        </pc:spChg>
      </pc:sldChg>
      <pc:sldChg chg="addSp delSp modSp add">
        <pc:chgData name="Carolyn Johnston" userId="20fa09e7b92a3596" providerId="LiveId" clId="{17CCA5D5-7167-44F5-8A95-3CA10B49A88E}" dt="2018-04-08T13:24:34.816" v="6053" actId="20577"/>
        <pc:sldMkLst>
          <pc:docMk/>
          <pc:sldMk cId="2920652785" sldId="290"/>
        </pc:sldMkLst>
        <pc:spChg chg="del">
          <ac:chgData name="Carolyn Johnston" userId="20fa09e7b92a3596" providerId="LiveId" clId="{17CCA5D5-7167-44F5-8A95-3CA10B49A88E}" dt="2018-04-08T13:09:09.981" v="4715" actId="478"/>
          <ac:spMkLst>
            <pc:docMk/>
            <pc:sldMk cId="2920652785" sldId="290"/>
            <ac:spMk id="29" creationId="{56919EBA-1513-437D-A2AF-0359D96AA42D}"/>
          </ac:spMkLst>
        </pc:spChg>
        <pc:spChg chg="add mod">
          <ac:chgData name="Carolyn Johnston" userId="20fa09e7b92a3596" providerId="LiveId" clId="{17CCA5D5-7167-44F5-8A95-3CA10B49A88E}" dt="2018-04-08T12:40:44.253" v="2299" actId="20577"/>
          <ac:spMkLst>
            <pc:docMk/>
            <pc:sldMk cId="2920652785" sldId="290"/>
            <ac:spMk id="31" creationId="{7D1C7247-B19C-48CD-8180-5B89BB021559}"/>
          </ac:spMkLst>
        </pc:spChg>
        <pc:spChg chg="add">
          <ac:chgData name="Carolyn Johnston" userId="20fa09e7b92a3596" providerId="LiveId" clId="{17CCA5D5-7167-44F5-8A95-3CA10B49A88E}" dt="2018-04-08T13:08:14.506" v="4695" actId="20577"/>
          <ac:spMkLst>
            <pc:docMk/>
            <pc:sldMk cId="2920652785" sldId="290"/>
            <ac:spMk id="32" creationId="{552A6702-E14F-4F85-9FA0-B5CA1383A1FF}"/>
          </ac:spMkLst>
        </pc:spChg>
        <pc:spChg chg="mod">
          <ac:chgData name="Carolyn Johnston" userId="20fa09e7b92a3596" providerId="LiveId" clId="{17CCA5D5-7167-44F5-8A95-3CA10B49A88E}" dt="2018-04-08T12:58:55.025" v="4346" actId="20577"/>
          <ac:spMkLst>
            <pc:docMk/>
            <pc:sldMk cId="2920652785" sldId="290"/>
            <ac:spMk id="33" creationId="{B6D15679-A796-4239-A309-73DB12C10D16}"/>
          </ac:spMkLst>
        </pc:spChg>
        <pc:spChg chg="del">
          <ac:chgData name="Carolyn Johnston" userId="20fa09e7b92a3596" providerId="LiveId" clId="{17CCA5D5-7167-44F5-8A95-3CA10B49A88E}" dt="2018-04-08T12:39:55.199" v="2217" actId="478"/>
          <ac:spMkLst>
            <pc:docMk/>
            <pc:sldMk cId="2920652785" sldId="290"/>
            <ac:spMk id="34" creationId="{B5AA4DDB-6AE2-478F-A09B-AD6498F10AAD}"/>
          </ac:spMkLst>
        </pc:spChg>
        <pc:spChg chg="mod">
          <ac:chgData name="Carolyn Johnston" userId="20fa09e7b92a3596" providerId="LiveId" clId="{17CCA5D5-7167-44F5-8A95-3CA10B49A88E}" dt="2018-04-08T13:08:41.391" v="4710" actId="255"/>
          <ac:spMkLst>
            <pc:docMk/>
            <pc:sldMk cId="2920652785" sldId="290"/>
            <ac:spMk id="35" creationId="{A15B1741-0F9E-4247-AF27-D82883671232}"/>
          </ac:spMkLst>
        </pc:spChg>
        <pc:spChg chg="mod">
          <ac:chgData name="Carolyn Johnston" userId="20fa09e7b92a3596" providerId="LiveId" clId="{17CCA5D5-7167-44F5-8A95-3CA10B49A88E}" dt="2018-04-08T13:24:34.816" v="6053" actId="20577"/>
          <ac:spMkLst>
            <pc:docMk/>
            <pc:sldMk cId="2920652785" sldId="290"/>
            <ac:spMk id="37" creationId="{00000000-0000-0000-0000-000000000000}"/>
          </ac:spMkLst>
        </pc:spChg>
        <pc:spChg chg="add mod">
          <ac:chgData name="Carolyn Johnston" userId="20fa09e7b92a3596" providerId="LiveId" clId="{17CCA5D5-7167-44F5-8A95-3CA10B49A88E}" dt="2018-04-08T13:09:20.704" v="4718" actId="1076"/>
          <ac:spMkLst>
            <pc:docMk/>
            <pc:sldMk cId="2920652785" sldId="290"/>
            <ac:spMk id="39" creationId="{65CD8C2E-5625-4B98-9FFD-9C3499025D80}"/>
          </ac:spMkLst>
        </pc:spChg>
        <pc:spChg chg="add mod">
          <ac:chgData name="Carolyn Johnston" userId="20fa09e7b92a3596" providerId="LiveId" clId="{17CCA5D5-7167-44F5-8A95-3CA10B49A88E}" dt="2018-04-08T13:24:23.837" v="6051" actId="20577"/>
          <ac:spMkLst>
            <pc:docMk/>
            <pc:sldMk cId="2920652785" sldId="290"/>
            <ac:spMk id="40" creationId="{07F00FBC-5080-4B45-84D2-595E6E13B01D}"/>
          </ac:spMkLst>
        </pc:spChg>
        <pc:spChg chg="mod">
          <ac:chgData name="Carolyn Johnston" userId="20fa09e7b92a3596" providerId="LiveId" clId="{17CCA5D5-7167-44F5-8A95-3CA10B49A88E}" dt="2018-04-08T13:08:52.616" v="4712" actId="255"/>
          <ac:spMkLst>
            <pc:docMk/>
            <pc:sldMk cId="2920652785" sldId="290"/>
            <ac:spMk id="47" creationId="{552D3BE3-BDF3-473D-B044-3D7EED82C2E0}"/>
          </ac:spMkLst>
        </pc:spChg>
        <pc:spChg chg="del">
          <ac:chgData name="Carolyn Johnston" userId="20fa09e7b92a3596" providerId="LiveId" clId="{17CCA5D5-7167-44F5-8A95-3CA10B49A88E}" dt="2018-04-08T13:23:14.633" v="5888" actId="478"/>
          <ac:spMkLst>
            <pc:docMk/>
            <pc:sldMk cId="2920652785" sldId="290"/>
            <ac:spMk id="48" creationId="{00000000-0000-0000-0000-000000000000}"/>
          </ac:spMkLst>
        </pc:spChg>
        <pc:spChg chg="mod">
          <ac:chgData name="Carolyn Johnston" userId="20fa09e7b92a3596" providerId="LiveId" clId="{17CCA5D5-7167-44F5-8A95-3CA10B49A88E}" dt="2018-04-08T13:08:26.094" v="4707" actId="20577"/>
          <ac:spMkLst>
            <pc:docMk/>
            <pc:sldMk cId="2920652785" sldId="290"/>
            <ac:spMk id="50" creationId="{39612407-C3A3-4343-AFBA-A6B1116F8AA3}"/>
          </ac:spMkLst>
        </pc:spChg>
        <pc:spChg chg="mod">
          <ac:chgData name="Carolyn Johnston" userId="20fa09e7b92a3596" providerId="LiveId" clId="{17CCA5D5-7167-44F5-8A95-3CA10B49A88E}" dt="2018-04-08T13:08:36.660" v="4709" actId="255"/>
          <ac:spMkLst>
            <pc:docMk/>
            <pc:sldMk cId="2920652785" sldId="290"/>
            <ac:spMk id="51" creationId="{80079935-0DB4-4256-ACC2-94B59E139446}"/>
          </ac:spMkLst>
        </pc:spChg>
        <pc:spChg chg="mod">
          <ac:chgData name="Carolyn Johnston" userId="20fa09e7b92a3596" providerId="LiveId" clId="{17CCA5D5-7167-44F5-8A95-3CA10B49A88E}" dt="2018-04-08T13:08:47.065" v="4711" actId="255"/>
          <ac:spMkLst>
            <pc:docMk/>
            <pc:sldMk cId="2920652785" sldId="290"/>
            <ac:spMk id="52" creationId="{2B7F9F8B-6FDF-4FEA-8061-FB01BCE0BD0B}"/>
          </ac:spMkLst>
        </pc:spChg>
        <pc:spChg chg="mod">
          <ac:chgData name="Carolyn Johnston" userId="20fa09e7b92a3596" providerId="LiveId" clId="{17CCA5D5-7167-44F5-8A95-3CA10B49A88E}" dt="2018-04-08T13:08:30.926" v="4708" actId="255"/>
          <ac:spMkLst>
            <pc:docMk/>
            <pc:sldMk cId="2920652785" sldId="290"/>
            <ac:spMk id="53" creationId="{5E55E702-B4A6-4D1F-A9A0-8C96E7014FEB}"/>
          </ac:spMkLst>
        </pc:spChg>
        <pc:spChg chg="del">
          <ac:chgData name="Carolyn Johnston" userId="20fa09e7b92a3596" providerId="LiveId" clId="{17CCA5D5-7167-44F5-8A95-3CA10B49A88E}" dt="2018-04-08T13:08:13.983" v="4694" actId="478"/>
          <ac:spMkLst>
            <pc:docMk/>
            <pc:sldMk cId="2920652785" sldId="290"/>
            <ac:spMk id="54" creationId="{DAA4E805-80DE-4922-AE4A-C10CD20147CE}"/>
          </ac:spMkLst>
        </pc:spChg>
        <pc:spChg chg="mod">
          <ac:chgData name="Carolyn Johnston" userId="20fa09e7b92a3596" providerId="LiveId" clId="{17CCA5D5-7167-44F5-8A95-3CA10B49A88E}" dt="2018-04-08T13:09:04.052" v="4714" actId="1076"/>
          <ac:spMkLst>
            <pc:docMk/>
            <pc:sldMk cId="2920652785" sldId="290"/>
            <ac:spMk id="64" creationId="{8EAE3B13-C9F9-4020-955E-C0B784827F2C}"/>
          </ac:spMkLst>
        </pc:spChg>
      </pc:sldChg>
      <pc:sldChg chg="addSp delSp modSp add">
        <pc:chgData name="Carolyn Johnston" userId="20fa09e7b92a3596" providerId="LiveId" clId="{17CCA5D5-7167-44F5-8A95-3CA10B49A88E}" dt="2018-04-08T14:00:50.564" v="10950" actId="20577"/>
        <pc:sldMkLst>
          <pc:docMk/>
          <pc:sldMk cId="2234277624" sldId="291"/>
        </pc:sldMkLst>
        <pc:spChg chg="mod">
          <ac:chgData name="Carolyn Johnston" userId="20fa09e7b92a3596" providerId="LiveId" clId="{17CCA5D5-7167-44F5-8A95-3CA10B49A88E}" dt="2018-04-08T13:47:02.290" v="9270" actId="1076"/>
          <ac:spMkLst>
            <pc:docMk/>
            <pc:sldMk cId="2234277624" sldId="291"/>
            <ac:spMk id="8" creationId="{00000000-0000-0000-0000-000000000000}"/>
          </ac:spMkLst>
        </pc:spChg>
        <pc:spChg chg="mod">
          <ac:chgData name="Carolyn Johnston" userId="20fa09e7b92a3596" providerId="LiveId" clId="{17CCA5D5-7167-44F5-8A95-3CA10B49A88E}" dt="2018-04-08T14:00:50.564" v="10950" actId="20577"/>
          <ac:spMkLst>
            <pc:docMk/>
            <pc:sldMk cId="2234277624" sldId="291"/>
            <ac:spMk id="11" creationId="{00000000-0000-0000-0000-000000000000}"/>
          </ac:spMkLst>
        </pc:spChg>
        <pc:spChg chg="topLvl">
          <ac:chgData name="Carolyn Johnston" userId="20fa09e7b92a3596" providerId="LiveId" clId="{17CCA5D5-7167-44F5-8A95-3CA10B49A88E}" dt="2018-04-08T13:24:51.687" v="6056" actId="478"/>
          <ac:spMkLst>
            <pc:docMk/>
            <pc:sldMk cId="2234277624" sldId="291"/>
            <ac:spMk id="42" creationId="{55F03B24-38B8-4285-A875-D66BCB2FAF6F}"/>
          </ac:spMkLst>
        </pc:spChg>
        <pc:spChg chg="del topLvl">
          <ac:chgData name="Carolyn Johnston" userId="20fa09e7b92a3596" providerId="LiveId" clId="{17CCA5D5-7167-44F5-8A95-3CA10B49A88E}" dt="2018-04-08T13:24:51.687" v="6056" actId="478"/>
          <ac:spMkLst>
            <pc:docMk/>
            <pc:sldMk cId="2234277624" sldId="291"/>
            <ac:spMk id="43" creationId="{7EA5AF44-80F5-4711-BD02-E55F1CC14B9E}"/>
          </ac:spMkLst>
        </pc:spChg>
        <pc:grpChg chg="add del">
          <ac:chgData name="Carolyn Johnston" userId="20fa09e7b92a3596" providerId="LiveId" clId="{17CCA5D5-7167-44F5-8A95-3CA10B49A88E}" dt="2018-04-08T13:24:51.687" v="6056" actId="478"/>
          <ac:grpSpMkLst>
            <pc:docMk/>
            <pc:sldMk cId="2234277624" sldId="291"/>
            <ac:grpSpMk id="37" creationId="{5990E541-C62A-4FD5-94D4-89CA94B4F12F}"/>
          </ac:grpSpMkLst>
        </pc:grpChg>
      </pc:sldChg>
      <pc:sldChg chg="addSp delSp modSp add">
        <pc:chgData name="Carolyn Johnston" userId="20fa09e7b92a3596" providerId="LiveId" clId="{17CCA5D5-7167-44F5-8A95-3CA10B49A88E}" dt="2018-04-08T19:18:15.090" v="10954" actId="478"/>
        <pc:sldMkLst>
          <pc:docMk/>
          <pc:sldMk cId="1430893077" sldId="292"/>
        </pc:sldMkLst>
        <pc:spChg chg="del">
          <ac:chgData name="Carolyn Johnston" userId="20fa09e7b92a3596" providerId="LiveId" clId="{17CCA5D5-7167-44F5-8A95-3CA10B49A88E}" dt="2018-04-08T13:24:58.823" v="6058" actId="478"/>
          <ac:spMkLst>
            <pc:docMk/>
            <pc:sldMk cId="1430893077" sldId="292"/>
            <ac:spMk id="30" creationId="{08376F79-748A-4D38-AD8E-0756A77784DD}"/>
          </ac:spMkLst>
        </pc:spChg>
        <pc:spChg chg="del">
          <ac:chgData name="Carolyn Johnston" userId="20fa09e7b92a3596" providerId="LiveId" clId="{17CCA5D5-7167-44F5-8A95-3CA10B49A88E}" dt="2018-04-08T13:25:05.957" v="6061" actId="478"/>
          <ac:spMkLst>
            <pc:docMk/>
            <pc:sldMk cId="1430893077" sldId="292"/>
            <ac:spMk id="33" creationId="{B6D15679-A796-4239-A309-73DB12C10D16}"/>
          </ac:spMkLst>
        </pc:spChg>
        <pc:spChg chg="del">
          <ac:chgData name="Carolyn Johnston" userId="20fa09e7b92a3596" providerId="LiveId" clId="{17CCA5D5-7167-44F5-8A95-3CA10B49A88E}" dt="2018-04-08T13:25:15.239" v="6065" actId="478"/>
          <ac:spMkLst>
            <pc:docMk/>
            <pc:sldMk cId="1430893077" sldId="292"/>
            <ac:spMk id="36" creationId="{00000000-0000-0000-0000-000000000000}"/>
          </ac:spMkLst>
        </pc:spChg>
        <pc:spChg chg="del">
          <ac:chgData name="Carolyn Johnston" userId="20fa09e7b92a3596" providerId="LiveId" clId="{17CCA5D5-7167-44F5-8A95-3CA10B49A88E}" dt="2018-04-08T13:25:12.971" v="6064" actId="478"/>
          <ac:spMkLst>
            <pc:docMk/>
            <pc:sldMk cId="1430893077" sldId="292"/>
            <ac:spMk id="37" creationId="{00000000-0000-0000-0000-000000000000}"/>
          </ac:spMkLst>
        </pc:spChg>
        <pc:spChg chg="del">
          <ac:chgData name="Carolyn Johnston" userId="20fa09e7b92a3596" providerId="LiveId" clId="{17CCA5D5-7167-44F5-8A95-3CA10B49A88E}" dt="2018-04-08T13:25:10.567" v="6063" actId="478"/>
          <ac:spMkLst>
            <pc:docMk/>
            <pc:sldMk cId="1430893077" sldId="292"/>
            <ac:spMk id="38" creationId="{00000000-0000-0000-0000-000000000000}"/>
          </ac:spMkLst>
        </pc:spChg>
        <pc:spChg chg="del">
          <ac:chgData name="Carolyn Johnston" userId="20fa09e7b92a3596" providerId="LiveId" clId="{17CCA5D5-7167-44F5-8A95-3CA10B49A88E}" dt="2018-04-08T13:25:03.633" v="6060" actId="478"/>
          <ac:spMkLst>
            <pc:docMk/>
            <pc:sldMk cId="1430893077" sldId="292"/>
            <ac:spMk id="39" creationId="{65CD8C2E-5625-4B98-9FFD-9C3499025D80}"/>
          </ac:spMkLst>
        </pc:spChg>
        <pc:spChg chg="del">
          <ac:chgData name="Carolyn Johnston" userId="20fa09e7b92a3596" providerId="LiveId" clId="{17CCA5D5-7167-44F5-8A95-3CA10B49A88E}" dt="2018-04-08T13:25:00.873" v="6059" actId="478"/>
          <ac:spMkLst>
            <pc:docMk/>
            <pc:sldMk cId="1430893077" sldId="292"/>
            <ac:spMk id="40" creationId="{07F00FBC-5080-4B45-84D2-595E6E13B01D}"/>
          </ac:spMkLst>
        </pc:spChg>
        <pc:spChg chg="del">
          <ac:chgData name="Carolyn Johnston" userId="20fa09e7b92a3596" providerId="LiveId" clId="{17CCA5D5-7167-44F5-8A95-3CA10B49A88E}" dt="2018-04-08T13:25:08.251" v="6062" actId="478"/>
          <ac:spMkLst>
            <pc:docMk/>
            <pc:sldMk cId="1430893077" sldId="292"/>
            <ac:spMk id="43" creationId="{00000000-0000-0000-0000-000000000000}"/>
          </ac:spMkLst>
        </pc:spChg>
        <pc:spChg chg="add mod">
          <ac:chgData name="Carolyn Johnston" userId="20fa09e7b92a3596" providerId="LiveId" clId="{17CCA5D5-7167-44F5-8A95-3CA10B49A88E}" dt="2018-04-08T13:27:54.370" v="6688" actId="20577"/>
          <ac:spMkLst>
            <pc:docMk/>
            <pc:sldMk cId="1430893077" sldId="292"/>
            <ac:spMk id="44" creationId="{FF9EB46A-61AB-4557-990F-BB7699FDD451}"/>
          </ac:spMkLst>
        </pc:spChg>
        <pc:spChg chg="add del mod">
          <ac:chgData name="Carolyn Johnston" userId="20fa09e7b92a3596" providerId="LiveId" clId="{17CCA5D5-7167-44F5-8A95-3CA10B49A88E}" dt="2018-04-08T13:27:58.106" v="6689" actId="478"/>
          <ac:spMkLst>
            <pc:docMk/>
            <pc:sldMk cId="1430893077" sldId="292"/>
            <ac:spMk id="45" creationId="{34023734-9F36-42E7-BD0B-EEE0EDFEBAC4}"/>
          </ac:spMkLst>
        </pc:spChg>
        <pc:spChg chg="add mod">
          <ac:chgData name="Carolyn Johnston" userId="20fa09e7b92a3596" providerId="LiveId" clId="{17CCA5D5-7167-44F5-8A95-3CA10B49A88E}" dt="2018-04-08T13:31:14.516" v="7159" actId="20577"/>
          <ac:spMkLst>
            <pc:docMk/>
            <pc:sldMk cId="1430893077" sldId="292"/>
            <ac:spMk id="48" creationId="{8C950787-F52E-404E-9104-F3B6AD8D01FB}"/>
          </ac:spMkLst>
        </pc:spChg>
        <pc:spChg chg="add del mod">
          <ac:chgData name="Carolyn Johnston" userId="20fa09e7b92a3596" providerId="LiveId" clId="{17CCA5D5-7167-44F5-8A95-3CA10B49A88E}" dt="2018-04-08T13:31:21.285" v="7160" actId="478"/>
          <ac:spMkLst>
            <pc:docMk/>
            <pc:sldMk cId="1430893077" sldId="292"/>
            <ac:spMk id="49" creationId="{364355E3-6BD6-406F-9E46-1504B47497C0}"/>
          </ac:spMkLst>
        </pc:spChg>
        <pc:spChg chg="add mod">
          <ac:chgData name="Carolyn Johnston" userId="20fa09e7b92a3596" providerId="LiveId" clId="{17CCA5D5-7167-44F5-8A95-3CA10B49A88E}" dt="2018-04-08T13:36:51.125" v="7861" actId="20577"/>
          <ac:spMkLst>
            <pc:docMk/>
            <pc:sldMk cId="1430893077" sldId="292"/>
            <ac:spMk id="54" creationId="{08409501-D2E6-47B9-A947-94DE7B8C767C}"/>
          </ac:spMkLst>
        </pc:spChg>
        <pc:spChg chg="add del mod">
          <ac:chgData name="Carolyn Johnston" userId="20fa09e7b92a3596" providerId="LiveId" clId="{17CCA5D5-7167-44F5-8A95-3CA10B49A88E}" dt="2018-04-08T13:37:03.889" v="7862" actId="478"/>
          <ac:spMkLst>
            <pc:docMk/>
            <pc:sldMk cId="1430893077" sldId="292"/>
            <ac:spMk id="66" creationId="{81019A6B-08C5-4539-AF80-F05EB49A67F9}"/>
          </ac:spMkLst>
        </pc:spChg>
        <pc:spChg chg="add mod">
          <ac:chgData name="Carolyn Johnston" userId="20fa09e7b92a3596" providerId="LiveId" clId="{17CCA5D5-7167-44F5-8A95-3CA10B49A88E}" dt="2018-04-08T13:40:26.507" v="8521" actId="255"/>
          <ac:spMkLst>
            <pc:docMk/>
            <pc:sldMk cId="1430893077" sldId="292"/>
            <ac:spMk id="67" creationId="{B1252BFB-FC32-4F86-9909-5E3FBFD492C4}"/>
          </ac:spMkLst>
        </pc:spChg>
        <pc:spChg chg="add del mod">
          <ac:chgData name="Carolyn Johnston" userId="20fa09e7b92a3596" providerId="LiveId" clId="{17CCA5D5-7167-44F5-8A95-3CA10B49A88E}" dt="2018-04-08T13:40:31.748" v="8522" actId="478"/>
          <ac:spMkLst>
            <pc:docMk/>
            <pc:sldMk cId="1430893077" sldId="292"/>
            <ac:spMk id="68" creationId="{1EADC202-A8D6-42D3-8FBA-DAD5BA7521A1}"/>
          </ac:spMkLst>
        </pc:spChg>
        <pc:spChg chg="add mod">
          <ac:chgData name="Carolyn Johnston" userId="20fa09e7b92a3596" providerId="LiveId" clId="{17CCA5D5-7167-44F5-8A95-3CA10B49A88E}" dt="2018-04-08T13:50:45.427" v="9776" actId="20577"/>
          <ac:spMkLst>
            <pc:docMk/>
            <pc:sldMk cId="1430893077" sldId="292"/>
            <ac:spMk id="69" creationId="{705FAD54-449E-415A-A965-44D348526059}"/>
          </ac:spMkLst>
        </pc:spChg>
        <pc:spChg chg="add del mod">
          <ac:chgData name="Carolyn Johnston" userId="20fa09e7b92a3596" providerId="LiveId" clId="{17CCA5D5-7167-44F5-8A95-3CA10B49A88E}" dt="2018-04-08T13:50:53.898" v="9777" actId="478"/>
          <ac:spMkLst>
            <pc:docMk/>
            <pc:sldMk cId="1430893077" sldId="292"/>
            <ac:spMk id="70" creationId="{04421339-62F9-433E-802C-77E084EB573D}"/>
          </ac:spMkLst>
        </pc:spChg>
        <pc:spChg chg="add mod">
          <ac:chgData name="Carolyn Johnston" userId="20fa09e7b92a3596" providerId="LiveId" clId="{17CCA5D5-7167-44F5-8A95-3CA10B49A88E}" dt="2018-04-08T13:54:16.432" v="10360" actId="20577"/>
          <ac:spMkLst>
            <pc:docMk/>
            <pc:sldMk cId="1430893077" sldId="292"/>
            <ac:spMk id="71" creationId="{66B7B231-9C77-4EE6-AF74-A5AF2413FB3A}"/>
          </ac:spMkLst>
        </pc:spChg>
        <pc:spChg chg="add del mod">
          <ac:chgData name="Carolyn Johnston" userId="20fa09e7b92a3596" providerId="LiveId" clId="{17CCA5D5-7167-44F5-8A95-3CA10B49A88E}" dt="2018-04-08T13:54:20.721" v="10361" actId="478"/>
          <ac:spMkLst>
            <pc:docMk/>
            <pc:sldMk cId="1430893077" sldId="292"/>
            <ac:spMk id="72" creationId="{3803AEAE-AE18-492A-9C27-8D7CB47E5DF3}"/>
          </ac:spMkLst>
        </pc:spChg>
        <pc:spChg chg="add mod">
          <ac:chgData name="Carolyn Johnston" userId="20fa09e7b92a3596" providerId="LiveId" clId="{17CCA5D5-7167-44F5-8A95-3CA10B49A88E}" dt="2018-04-08T14:00:42.384" v="10948" actId="1076"/>
          <ac:spMkLst>
            <pc:docMk/>
            <pc:sldMk cId="1430893077" sldId="292"/>
            <ac:spMk id="73" creationId="{06ED50D5-F8A7-467B-AB32-8EC8C4642F17}"/>
          </ac:spMkLst>
        </pc:spChg>
        <pc:spChg chg="add del mod">
          <ac:chgData name="Carolyn Johnston" userId="20fa09e7b92a3596" providerId="LiveId" clId="{17CCA5D5-7167-44F5-8A95-3CA10B49A88E}" dt="2018-04-08T19:18:15.090" v="10954" actId="478"/>
          <ac:spMkLst>
            <pc:docMk/>
            <pc:sldMk cId="1430893077" sldId="292"/>
            <ac:spMk id="74" creationId="{8E415D95-6F2A-4A02-8C93-581EB30EA8C7}"/>
          </ac:spMkLst>
        </pc:spChg>
        <pc:grpChg chg="add">
          <ac:chgData name="Carolyn Johnston" userId="20fa09e7b92a3596" providerId="LiveId" clId="{17CCA5D5-7167-44F5-8A95-3CA10B49A88E}" dt="2018-04-08T13:24:54.206" v="6057" actId="1076"/>
          <ac:grpSpMkLst>
            <pc:docMk/>
            <pc:sldMk cId="1430893077" sldId="292"/>
            <ac:grpSpMk id="34" creationId="{4F4FE65E-33BF-466B-B990-91414C424841}"/>
          </ac:grpSpMkLst>
        </pc:grpChg>
      </pc:sldChg>
      <pc:sldChg chg="addSp delSp modSp add">
        <pc:chgData name="Carolyn Johnston" userId="20fa09e7b92a3596" providerId="LiveId" clId="{17CCA5D5-7167-44F5-8A95-3CA10B49A88E}" dt="2018-04-09T20:50:57.722" v="19622" actId="20577"/>
        <pc:sldMkLst>
          <pc:docMk/>
          <pc:sldMk cId="1598588789" sldId="293"/>
        </pc:sldMkLst>
        <pc:spChg chg="mod">
          <ac:chgData name="Carolyn Johnston" userId="20fa09e7b92a3596" providerId="LiveId" clId="{17CCA5D5-7167-44F5-8A95-3CA10B49A88E}" dt="2018-04-08T19:18:55.054" v="11025" actId="20577"/>
          <ac:spMkLst>
            <pc:docMk/>
            <pc:sldMk cId="1598588789" sldId="293"/>
            <ac:spMk id="3" creationId="{00000000-0000-0000-0000-000000000000}"/>
          </ac:spMkLst>
        </pc:spChg>
        <pc:spChg chg="mod">
          <ac:chgData name="Carolyn Johnston" userId="20fa09e7b92a3596" providerId="LiveId" clId="{17CCA5D5-7167-44F5-8A95-3CA10B49A88E}" dt="2018-04-09T20:34:27.539" v="17026" actId="255"/>
          <ac:spMkLst>
            <pc:docMk/>
            <pc:sldMk cId="1598588789" sldId="293"/>
            <ac:spMk id="4" creationId="{00000000-0000-0000-0000-000000000000}"/>
          </ac:spMkLst>
        </pc:spChg>
        <pc:spChg chg="mod">
          <ac:chgData name="Carolyn Johnston" userId="20fa09e7b92a3596" providerId="LiveId" clId="{17CCA5D5-7167-44F5-8A95-3CA10B49A88E}" dt="2018-04-08T19:30:39.068" v="11792" actId="20577"/>
          <ac:spMkLst>
            <pc:docMk/>
            <pc:sldMk cId="1598588789" sldId="293"/>
            <ac:spMk id="12" creationId="{00000000-0000-0000-0000-000000000000}"/>
          </ac:spMkLst>
        </pc:spChg>
        <pc:spChg chg="mod">
          <ac:chgData name="Carolyn Johnston" userId="20fa09e7b92a3596" providerId="LiveId" clId="{17CCA5D5-7167-44F5-8A95-3CA10B49A88E}" dt="2018-04-09T15:13:29.874" v="13537" actId="20577"/>
          <ac:spMkLst>
            <pc:docMk/>
            <pc:sldMk cId="1598588789" sldId="293"/>
            <ac:spMk id="13" creationId="{00000000-0000-0000-0000-000000000000}"/>
          </ac:spMkLst>
        </pc:spChg>
        <pc:spChg chg="mod">
          <ac:chgData name="Carolyn Johnston" userId="20fa09e7b92a3596" providerId="LiveId" clId="{17CCA5D5-7167-44F5-8A95-3CA10B49A88E}" dt="2018-04-09T20:16:35.663" v="14259" actId="20577"/>
          <ac:spMkLst>
            <pc:docMk/>
            <pc:sldMk cId="1598588789" sldId="293"/>
            <ac:spMk id="15" creationId="{00000000-0000-0000-0000-000000000000}"/>
          </ac:spMkLst>
        </pc:spChg>
        <pc:spChg chg="mod">
          <ac:chgData name="Carolyn Johnston" userId="20fa09e7b92a3596" providerId="LiveId" clId="{17CCA5D5-7167-44F5-8A95-3CA10B49A88E}" dt="2018-04-08T19:25:17.829" v="11503" actId="1076"/>
          <ac:spMkLst>
            <pc:docMk/>
            <pc:sldMk cId="1598588789" sldId="293"/>
            <ac:spMk id="19" creationId="{00000000-0000-0000-0000-000000000000}"/>
          </ac:spMkLst>
        </pc:spChg>
        <pc:spChg chg="del mod">
          <ac:chgData name="Carolyn Johnston" userId="20fa09e7b92a3596" providerId="LiveId" clId="{17CCA5D5-7167-44F5-8A95-3CA10B49A88E}" dt="2018-04-09T20:14:42.547" v="14115" actId="478"/>
          <ac:spMkLst>
            <pc:docMk/>
            <pc:sldMk cId="1598588789" sldId="293"/>
            <ac:spMk id="37" creationId="{195D3087-7E7E-4691-8182-3FEC1C2BFD87}"/>
          </ac:spMkLst>
        </pc:spChg>
        <pc:spChg chg="mod">
          <ac:chgData name="Carolyn Johnston" userId="20fa09e7b92a3596" providerId="LiveId" clId="{17CCA5D5-7167-44F5-8A95-3CA10B49A88E}" dt="2018-04-09T20:16:46.386" v="14270" actId="20577"/>
          <ac:spMkLst>
            <pc:docMk/>
            <pc:sldMk cId="1598588789" sldId="293"/>
            <ac:spMk id="38" creationId="{00000000-0000-0000-0000-000000000000}"/>
          </ac:spMkLst>
        </pc:spChg>
        <pc:spChg chg="mod">
          <ac:chgData name="Carolyn Johnston" userId="20fa09e7b92a3596" providerId="LiveId" clId="{17CCA5D5-7167-44F5-8A95-3CA10B49A88E}" dt="2018-04-09T20:50:57.722" v="19622" actId="20577"/>
          <ac:spMkLst>
            <pc:docMk/>
            <pc:sldMk cId="1598588789" sldId="293"/>
            <ac:spMk id="39" creationId="{152330EA-11C6-4E9F-B488-3C6353A28578}"/>
          </ac:spMkLst>
        </pc:spChg>
        <pc:spChg chg="mod">
          <ac:chgData name="Carolyn Johnston" userId="20fa09e7b92a3596" providerId="LiveId" clId="{17CCA5D5-7167-44F5-8A95-3CA10B49A88E}" dt="2018-04-09T20:40:59.778" v="17958" actId="20577"/>
          <ac:spMkLst>
            <pc:docMk/>
            <pc:sldMk cId="1598588789" sldId="293"/>
            <ac:spMk id="40" creationId="{02060B97-573A-47ED-B74E-FECC7056B31B}"/>
          </ac:spMkLst>
        </pc:spChg>
        <pc:spChg chg="mod">
          <ac:chgData name="Carolyn Johnston" userId="20fa09e7b92a3596" providerId="LiveId" clId="{17CCA5D5-7167-44F5-8A95-3CA10B49A88E}" dt="2018-04-09T15:12:56.408" v="13526" actId="1076"/>
          <ac:spMkLst>
            <pc:docMk/>
            <pc:sldMk cId="1598588789" sldId="293"/>
            <ac:spMk id="41" creationId="{184CF475-6279-43A3-B5BF-225073080DA1}"/>
          </ac:spMkLst>
        </pc:spChg>
        <pc:spChg chg="mod">
          <ac:chgData name="Carolyn Johnston" userId="20fa09e7b92a3596" providerId="LiveId" clId="{17CCA5D5-7167-44F5-8A95-3CA10B49A88E}" dt="2018-04-09T20:27:46.486" v="15910" actId="20577"/>
          <ac:spMkLst>
            <pc:docMk/>
            <pc:sldMk cId="1598588789" sldId="293"/>
            <ac:spMk id="42" creationId="{0AB29F49-8999-4930-AA3A-55A970605B2B}"/>
          </ac:spMkLst>
        </pc:spChg>
        <pc:spChg chg="del topLvl">
          <ac:chgData name="Carolyn Johnston" userId="20fa09e7b92a3596" providerId="LiveId" clId="{17CCA5D5-7167-44F5-8A95-3CA10B49A88E}" dt="2018-04-09T20:16:41.039" v="14260" actId="478"/>
          <ac:spMkLst>
            <pc:docMk/>
            <pc:sldMk cId="1598588789" sldId="293"/>
            <ac:spMk id="44" creationId="{3E33374F-0C14-4AA0-919E-B330B3781CCA}"/>
          </ac:spMkLst>
        </pc:spChg>
        <pc:spChg chg="mod topLvl">
          <ac:chgData name="Carolyn Johnston" userId="20fa09e7b92a3596" providerId="LiveId" clId="{17CCA5D5-7167-44F5-8A95-3CA10B49A88E}" dt="2018-04-09T20:16:41.039" v="14260" actId="478"/>
          <ac:spMkLst>
            <pc:docMk/>
            <pc:sldMk cId="1598588789" sldId="293"/>
            <ac:spMk id="45" creationId="{AEEDDC0A-2B3E-4A38-A1C0-D40E3C1D66E6}"/>
          </ac:spMkLst>
        </pc:spChg>
        <pc:grpChg chg="add del">
          <ac:chgData name="Carolyn Johnston" userId="20fa09e7b92a3596" providerId="LiveId" clId="{17CCA5D5-7167-44F5-8A95-3CA10B49A88E}" dt="2018-04-09T20:16:41.039" v="14260" actId="478"/>
          <ac:grpSpMkLst>
            <pc:docMk/>
            <pc:sldMk cId="1598588789" sldId="293"/>
            <ac:grpSpMk id="43" creationId="{28B39A53-F521-425E-88AA-43EA557CD674}"/>
          </ac:grpSpMkLst>
        </pc:grpChg>
      </pc:sldChg>
      <pc:sldChg chg="addSp delSp modSp add">
        <pc:chgData name="Carolyn Johnston" userId="20fa09e7b92a3596" providerId="LiveId" clId="{17CCA5D5-7167-44F5-8A95-3CA10B49A88E}" dt="2018-04-09T20:28:04.335" v="15931" actId="20577"/>
        <pc:sldMkLst>
          <pc:docMk/>
          <pc:sldMk cId="1615027982" sldId="294"/>
        </pc:sldMkLst>
        <pc:spChg chg="del">
          <ac:chgData name="Carolyn Johnston" userId="20fa09e7b92a3596" providerId="LiveId" clId="{17CCA5D5-7167-44F5-8A95-3CA10B49A88E}" dt="2018-04-08T19:19:03.766" v="11026" actId="478"/>
          <ac:spMkLst>
            <pc:docMk/>
            <pc:sldMk cId="1615027982" sldId="294"/>
            <ac:spMk id="31" creationId="{7D1C7247-B19C-48CD-8180-5B89BB021559}"/>
          </ac:spMkLst>
        </pc:spChg>
        <pc:spChg chg="mod">
          <ac:chgData name="Carolyn Johnston" userId="20fa09e7b92a3596" providerId="LiveId" clId="{17CCA5D5-7167-44F5-8A95-3CA10B49A88E}" dt="2018-04-09T20:25:13.554" v="15227" actId="20577"/>
          <ac:spMkLst>
            <pc:docMk/>
            <pc:sldMk cId="1615027982" sldId="294"/>
            <ac:spMk id="32" creationId="{552A6702-E14F-4F85-9FA0-B5CA1383A1FF}"/>
          </ac:spMkLst>
        </pc:spChg>
        <pc:spChg chg="add mod">
          <ac:chgData name="Carolyn Johnston" userId="20fa09e7b92a3596" providerId="LiveId" clId="{17CCA5D5-7167-44F5-8A95-3CA10B49A88E}" dt="2018-04-08T19:19:09.157" v="11043" actId="20577"/>
          <ac:spMkLst>
            <pc:docMk/>
            <pc:sldMk cId="1615027982" sldId="294"/>
            <ac:spMk id="34" creationId="{908FE2C3-535E-43BE-8EDA-44CA58050B34}"/>
          </ac:spMkLst>
        </pc:spChg>
        <pc:spChg chg="mod">
          <ac:chgData name="Carolyn Johnston" userId="20fa09e7b92a3596" providerId="LiveId" clId="{17CCA5D5-7167-44F5-8A95-3CA10B49A88E}" dt="2018-04-09T15:13:34.578" v="13539" actId="20577"/>
          <ac:spMkLst>
            <pc:docMk/>
            <pc:sldMk cId="1615027982" sldId="294"/>
            <ac:spMk id="35" creationId="{A15B1741-0F9E-4247-AF27-D82883671232}"/>
          </ac:spMkLst>
        </pc:spChg>
        <pc:spChg chg="mod">
          <ac:chgData name="Carolyn Johnston" userId="20fa09e7b92a3596" providerId="LiveId" clId="{17CCA5D5-7167-44F5-8A95-3CA10B49A88E}" dt="2018-04-08T19:32:21.584" v="12194" actId="20577"/>
          <ac:spMkLst>
            <pc:docMk/>
            <pc:sldMk cId="1615027982" sldId="294"/>
            <ac:spMk id="37" creationId="{00000000-0000-0000-0000-000000000000}"/>
          </ac:spMkLst>
        </pc:spChg>
        <pc:spChg chg="mod">
          <ac:chgData name="Carolyn Johnston" userId="20fa09e7b92a3596" providerId="LiveId" clId="{17CCA5D5-7167-44F5-8A95-3CA10B49A88E}" dt="2018-04-09T20:25:23.015" v="15229" actId="6549"/>
          <ac:spMkLst>
            <pc:docMk/>
            <pc:sldMk cId="1615027982" sldId="294"/>
            <ac:spMk id="39" creationId="{65CD8C2E-5625-4B98-9FFD-9C3499025D80}"/>
          </ac:spMkLst>
        </pc:spChg>
        <pc:spChg chg="mod">
          <ac:chgData name="Carolyn Johnston" userId="20fa09e7b92a3596" providerId="LiveId" clId="{17CCA5D5-7167-44F5-8A95-3CA10B49A88E}" dt="2018-04-09T20:28:04.335" v="15931" actId="20577"/>
          <ac:spMkLst>
            <pc:docMk/>
            <pc:sldMk cId="1615027982" sldId="294"/>
            <ac:spMk id="40" creationId="{07F00FBC-5080-4B45-84D2-595E6E13B01D}"/>
          </ac:spMkLst>
        </pc:spChg>
        <pc:spChg chg="add mod">
          <ac:chgData name="Carolyn Johnston" userId="20fa09e7b92a3596" providerId="LiveId" clId="{17CCA5D5-7167-44F5-8A95-3CA10B49A88E}" dt="2018-04-09T20:25:09.127" v="15217" actId="1076"/>
          <ac:spMkLst>
            <pc:docMk/>
            <pc:sldMk cId="1615027982" sldId="294"/>
            <ac:spMk id="41" creationId="{6072698D-A223-43B2-824B-ED5231B4FB6A}"/>
          </ac:spMkLst>
        </pc:spChg>
        <pc:spChg chg="del">
          <ac:chgData name="Carolyn Johnston" userId="20fa09e7b92a3596" providerId="LiveId" clId="{17CCA5D5-7167-44F5-8A95-3CA10B49A88E}" dt="2018-04-09T20:24:47.830" v="15215" actId="478"/>
          <ac:spMkLst>
            <pc:docMk/>
            <pc:sldMk cId="1615027982" sldId="294"/>
            <ac:spMk id="43" creationId="{00000000-0000-0000-0000-000000000000}"/>
          </ac:spMkLst>
        </pc:spChg>
        <pc:spChg chg="mod">
          <ac:chgData name="Carolyn Johnston" userId="20fa09e7b92a3596" providerId="LiveId" clId="{17CCA5D5-7167-44F5-8A95-3CA10B49A88E}" dt="2018-04-09T20:25:33.936" v="15268" actId="20577"/>
          <ac:spMkLst>
            <pc:docMk/>
            <pc:sldMk cId="1615027982" sldId="294"/>
            <ac:spMk id="50" creationId="{39612407-C3A3-4343-AFBA-A6B1116F8AA3}"/>
          </ac:spMkLst>
        </pc:spChg>
        <pc:spChg chg="mod">
          <ac:chgData name="Carolyn Johnston" userId="20fa09e7b92a3596" providerId="LiveId" clId="{17CCA5D5-7167-44F5-8A95-3CA10B49A88E}" dt="2018-04-09T20:24:44.083" v="15214" actId="20577"/>
          <ac:spMkLst>
            <pc:docMk/>
            <pc:sldMk cId="1615027982" sldId="294"/>
            <ac:spMk id="51" creationId="{80079935-0DB4-4256-ACC2-94B59E139446}"/>
          </ac:spMkLst>
        </pc:spChg>
      </pc:sldChg>
      <pc:sldChg chg="addSp delSp modSp add">
        <pc:chgData name="Carolyn Johnston" userId="20fa09e7b92a3596" providerId="LiveId" clId="{17CCA5D5-7167-44F5-8A95-3CA10B49A88E}" dt="2018-04-09T20:50:51.959" v="19617" actId="20577"/>
        <pc:sldMkLst>
          <pc:docMk/>
          <pc:sldMk cId="2483902215" sldId="295"/>
        </pc:sldMkLst>
        <pc:spChg chg="del">
          <ac:chgData name="Carolyn Johnston" userId="20fa09e7b92a3596" providerId="LiveId" clId="{17CCA5D5-7167-44F5-8A95-3CA10B49A88E}" dt="2018-04-09T20:34:35.982" v="17027" actId="478"/>
          <ac:spMkLst>
            <pc:docMk/>
            <pc:sldMk cId="2483902215" sldId="295"/>
            <ac:spMk id="4" creationId="{00000000-0000-0000-0000-000000000000}"/>
          </ac:spMkLst>
        </pc:spChg>
        <pc:spChg chg="add del">
          <ac:chgData name="Carolyn Johnston" userId="20fa09e7b92a3596" providerId="LiveId" clId="{17CCA5D5-7167-44F5-8A95-3CA10B49A88E}" dt="2018-04-09T20:28:26.644" v="15934" actId="478"/>
          <ac:spMkLst>
            <pc:docMk/>
            <pc:sldMk cId="2483902215" sldId="295"/>
            <ac:spMk id="36" creationId="{A31102EC-A1FC-411C-9890-BE75389FF050}"/>
          </ac:spMkLst>
        </pc:spChg>
        <pc:spChg chg="mod">
          <ac:chgData name="Carolyn Johnston" userId="20fa09e7b92a3596" providerId="LiveId" clId="{17CCA5D5-7167-44F5-8A95-3CA10B49A88E}" dt="2018-04-09T20:50:51.959" v="19617" actId="20577"/>
          <ac:spMkLst>
            <pc:docMk/>
            <pc:sldMk cId="2483902215" sldId="295"/>
            <ac:spMk id="39" creationId="{152330EA-11C6-4E9F-B488-3C6353A28578}"/>
          </ac:spMkLst>
        </pc:spChg>
        <pc:spChg chg="mod">
          <ac:chgData name="Carolyn Johnston" userId="20fa09e7b92a3596" providerId="LiveId" clId="{17CCA5D5-7167-44F5-8A95-3CA10B49A88E}" dt="2018-04-09T20:40:53.524" v="17956" actId="20577"/>
          <ac:spMkLst>
            <pc:docMk/>
            <pc:sldMk cId="2483902215" sldId="295"/>
            <ac:spMk id="40" creationId="{02060B97-573A-47ED-B74E-FECC7056B31B}"/>
          </ac:spMkLst>
        </pc:spChg>
        <pc:spChg chg="topLvl">
          <ac:chgData name="Carolyn Johnston" userId="20fa09e7b92a3596" providerId="LiveId" clId="{17CCA5D5-7167-44F5-8A95-3CA10B49A88E}" dt="2018-04-09T20:30:57.803" v="16411" actId="478"/>
          <ac:spMkLst>
            <pc:docMk/>
            <pc:sldMk cId="2483902215" sldId="295"/>
            <ac:spMk id="43" creationId="{8F6A51B1-E54E-433B-85B9-BA8D1DB2B4BC}"/>
          </ac:spMkLst>
        </pc:spChg>
        <pc:spChg chg="del topLvl">
          <ac:chgData name="Carolyn Johnston" userId="20fa09e7b92a3596" providerId="LiveId" clId="{17CCA5D5-7167-44F5-8A95-3CA10B49A88E}" dt="2018-04-09T20:30:57.803" v="16411" actId="478"/>
          <ac:spMkLst>
            <pc:docMk/>
            <pc:sldMk cId="2483902215" sldId="295"/>
            <ac:spMk id="44" creationId="{F8C513CE-9B51-454C-B4EE-7884E91DFFD8}"/>
          </ac:spMkLst>
        </pc:spChg>
        <pc:spChg chg="add mod">
          <ac:chgData name="Carolyn Johnston" userId="20fa09e7b92a3596" providerId="LiveId" clId="{17CCA5D5-7167-44F5-8A95-3CA10B49A88E}" dt="2018-04-09T20:34:40.719" v="17029" actId="1076"/>
          <ac:spMkLst>
            <pc:docMk/>
            <pc:sldMk cId="2483902215" sldId="295"/>
            <ac:spMk id="46" creationId="{10467838-F939-4CA3-A81C-FA537D7E1E67}"/>
          </ac:spMkLst>
        </pc:spChg>
        <pc:grpChg chg="add del">
          <ac:chgData name="Carolyn Johnston" userId="20fa09e7b92a3596" providerId="LiveId" clId="{17CCA5D5-7167-44F5-8A95-3CA10B49A88E}" dt="2018-04-09T20:30:57.803" v="16411" actId="478"/>
          <ac:grpSpMkLst>
            <pc:docMk/>
            <pc:sldMk cId="2483902215" sldId="295"/>
            <ac:grpSpMk id="37" creationId="{B727160F-B834-414F-BEB8-B087BBCE03D7}"/>
          </ac:grpSpMkLst>
        </pc:grpChg>
      </pc:sldChg>
      <pc:sldChg chg="addSp delSp modSp add">
        <pc:chgData name="Carolyn Johnston" userId="20fa09e7b92a3596" providerId="LiveId" clId="{17CCA5D5-7167-44F5-8A95-3CA10B49A88E}" dt="2018-04-09T21:01:04.150" v="21019" actId="478"/>
        <pc:sldMkLst>
          <pc:docMk/>
          <pc:sldMk cId="2082702052" sldId="296"/>
        </pc:sldMkLst>
        <pc:spChg chg="del">
          <ac:chgData name="Carolyn Johnston" userId="20fa09e7b92a3596" providerId="LiveId" clId="{17CCA5D5-7167-44F5-8A95-3CA10B49A88E}" dt="2018-04-09T20:28:30.996" v="15935" actId="478"/>
          <ac:spMkLst>
            <pc:docMk/>
            <pc:sldMk cId="2082702052" sldId="296"/>
            <ac:spMk id="30" creationId="{08376F79-748A-4D38-AD8E-0756A77784DD}"/>
          </ac:spMkLst>
        </pc:spChg>
        <pc:spChg chg="add mod">
          <ac:chgData name="Carolyn Johnston" userId="20fa09e7b92a3596" providerId="LiveId" clId="{17CCA5D5-7167-44F5-8A95-3CA10B49A88E}" dt="2018-04-09T20:30:36.296" v="16408" actId="255"/>
          <ac:spMkLst>
            <pc:docMk/>
            <pc:sldMk cId="2082702052" sldId="296"/>
            <ac:spMk id="31" creationId="{A78B6ABD-8949-4049-8A0A-BF29CB19C147}"/>
          </ac:spMkLst>
        </pc:spChg>
        <pc:spChg chg="del">
          <ac:chgData name="Carolyn Johnston" userId="20fa09e7b92a3596" providerId="LiveId" clId="{17CCA5D5-7167-44F5-8A95-3CA10B49A88E}" dt="2018-04-09T20:28:38.106" v="15938" actId="478"/>
          <ac:spMkLst>
            <pc:docMk/>
            <pc:sldMk cId="2082702052" sldId="296"/>
            <ac:spMk id="33" creationId="{B6D15679-A796-4239-A309-73DB12C10D16}"/>
          </ac:spMkLst>
        </pc:spChg>
        <pc:spChg chg="del">
          <ac:chgData name="Carolyn Johnston" userId="20fa09e7b92a3596" providerId="LiveId" clId="{17CCA5D5-7167-44F5-8A95-3CA10B49A88E}" dt="2018-04-09T20:28:46.308" v="15942" actId="478"/>
          <ac:spMkLst>
            <pc:docMk/>
            <pc:sldMk cId="2082702052" sldId="296"/>
            <ac:spMk id="36" creationId="{00000000-0000-0000-0000-000000000000}"/>
          </ac:spMkLst>
        </pc:spChg>
        <pc:spChg chg="del">
          <ac:chgData name="Carolyn Johnston" userId="20fa09e7b92a3596" providerId="LiveId" clId="{17CCA5D5-7167-44F5-8A95-3CA10B49A88E}" dt="2018-04-09T20:28:44.310" v="15941" actId="478"/>
          <ac:spMkLst>
            <pc:docMk/>
            <pc:sldMk cId="2082702052" sldId="296"/>
            <ac:spMk id="37" creationId="{00000000-0000-0000-0000-000000000000}"/>
          </ac:spMkLst>
        </pc:spChg>
        <pc:spChg chg="del">
          <ac:chgData name="Carolyn Johnston" userId="20fa09e7b92a3596" providerId="LiveId" clId="{17CCA5D5-7167-44F5-8A95-3CA10B49A88E}" dt="2018-04-09T20:28:42.489" v="15940" actId="478"/>
          <ac:spMkLst>
            <pc:docMk/>
            <pc:sldMk cId="2082702052" sldId="296"/>
            <ac:spMk id="38" creationId="{00000000-0000-0000-0000-000000000000}"/>
          </ac:spMkLst>
        </pc:spChg>
        <pc:spChg chg="del">
          <ac:chgData name="Carolyn Johnston" userId="20fa09e7b92a3596" providerId="LiveId" clId="{17CCA5D5-7167-44F5-8A95-3CA10B49A88E}" dt="2018-04-09T20:28:35.664" v="15937" actId="478"/>
          <ac:spMkLst>
            <pc:docMk/>
            <pc:sldMk cId="2082702052" sldId="296"/>
            <ac:spMk id="39" creationId="{65CD8C2E-5625-4B98-9FFD-9C3499025D80}"/>
          </ac:spMkLst>
        </pc:spChg>
        <pc:spChg chg="del">
          <ac:chgData name="Carolyn Johnston" userId="20fa09e7b92a3596" providerId="LiveId" clId="{17CCA5D5-7167-44F5-8A95-3CA10B49A88E}" dt="2018-04-09T20:28:33.333" v="15936" actId="478"/>
          <ac:spMkLst>
            <pc:docMk/>
            <pc:sldMk cId="2082702052" sldId="296"/>
            <ac:spMk id="40" creationId="{07F00FBC-5080-4B45-84D2-595E6E13B01D}"/>
          </ac:spMkLst>
        </pc:spChg>
        <pc:spChg chg="del">
          <ac:chgData name="Carolyn Johnston" userId="20fa09e7b92a3596" providerId="LiveId" clId="{17CCA5D5-7167-44F5-8A95-3CA10B49A88E}" dt="2018-04-09T20:28:40.657" v="15939" actId="478"/>
          <ac:spMkLst>
            <pc:docMk/>
            <pc:sldMk cId="2082702052" sldId="296"/>
            <ac:spMk id="41" creationId="{6072698D-A223-43B2-824B-ED5231B4FB6A}"/>
          </ac:spMkLst>
        </pc:spChg>
        <pc:spChg chg="add del mod">
          <ac:chgData name="Carolyn Johnston" userId="20fa09e7b92a3596" providerId="LiveId" clId="{17CCA5D5-7167-44F5-8A95-3CA10B49A88E}" dt="2018-04-09T20:30:39.765" v="16409" actId="478"/>
          <ac:spMkLst>
            <pc:docMk/>
            <pc:sldMk cId="2082702052" sldId="296"/>
            <ac:spMk id="42" creationId="{18FECE56-8F1D-419E-BDFB-94F822A73A85}"/>
          </ac:spMkLst>
        </pc:spChg>
        <pc:spChg chg="add mod">
          <ac:chgData name="Carolyn Johnston" userId="20fa09e7b92a3596" providerId="LiveId" clId="{17CCA5D5-7167-44F5-8A95-3CA10B49A88E}" dt="2018-04-09T20:36:31.820" v="17237" actId="20577"/>
          <ac:spMkLst>
            <pc:docMk/>
            <pc:sldMk cId="2082702052" sldId="296"/>
            <ac:spMk id="48" creationId="{029FC236-B449-42A1-BBD2-7D5EC4B51721}"/>
          </ac:spMkLst>
        </pc:spChg>
        <pc:spChg chg="add del mod">
          <ac:chgData name="Carolyn Johnston" userId="20fa09e7b92a3596" providerId="LiveId" clId="{17CCA5D5-7167-44F5-8A95-3CA10B49A88E}" dt="2018-04-09T20:36:40.645" v="17238" actId="478"/>
          <ac:spMkLst>
            <pc:docMk/>
            <pc:sldMk cId="2082702052" sldId="296"/>
            <ac:spMk id="49" creationId="{196A193B-46A2-4913-981E-A7433B122C15}"/>
          </ac:spMkLst>
        </pc:spChg>
        <pc:spChg chg="add mod">
          <ac:chgData name="Carolyn Johnston" userId="20fa09e7b92a3596" providerId="LiveId" clId="{17CCA5D5-7167-44F5-8A95-3CA10B49A88E}" dt="2018-04-09T20:40:43.543" v="17954" actId="1076"/>
          <ac:spMkLst>
            <pc:docMk/>
            <pc:sldMk cId="2082702052" sldId="296"/>
            <ac:spMk id="54" creationId="{2E83171A-0C71-4F2D-BDB3-536D579ED5D4}"/>
          </ac:spMkLst>
        </pc:spChg>
        <pc:spChg chg="add del mod">
          <ac:chgData name="Carolyn Johnston" userId="20fa09e7b92a3596" providerId="LiveId" clId="{17CCA5D5-7167-44F5-8A95-3CA10B49A88E}" dt="2018-04-09T20:41:08.770" v="17959" actId="478"/>
          <ac:spMkLst>
            <pc:docMk/>
            <pc:sldMk cId="2082702052" sldId="296"/>
            <ac:spMk id="66" creationId="{57869031-DD1F-4C4A-83AB-2D87F2951821}"/>
          </ac:spMkLst>
        </pc:spChg>
        <pc:spChg chg="add mod">
          <ac:chgData name="Carolyn Johnston" userId="20fa09e7b92a3596" providerId="LiveId" clId="{17CCA5D5-7167-44F5-8A95-3CA10B49A88E}" dt="2018-04-09T20:46:58.688" v="18809" actId="20577"/>
          <ac:spMkLst>
            <pc:docMk/>
            <pc:sldMk cId="2082702052" sldId="296"/>
            <ac:spMk id="67" creationId="{DC3308C7-6881-41BB-8E27-F8F938B019F5}"/>
          </ac:spMkLst>
        </pc:spChg>
        <pc:spChg chg="add del mod">
          <ac:chgData name="Carolyn Johnston" userId="20fa09e7b92a3596" providerId="LiveId" clId="{17CCA5D5-7167-44F5-8A95-3CA10B49A88E}" dt="2018-04-09T20:47:02.472" v="18810" actId="478"/>
          <ac:spMkLst>
            <pc:docMk/>
            <pc:sldMk cId="2082702052" sldId="296"/>
            <ac:spMk id="68" creationId="{6029F04B-A8C8-4949-AABC-D366DB37D244}"/>
          </ac:spMkLst>
        </pc:spChg>
        <pc:spChg chg="add mod">
          <ac:chgData name="Carolyn Johnston" userId="20fa09e7b92a3596" providerId="LiveId" clId="{17CCA5D5-7167-44F5-8A95-3CA10B49A88E}" dt="2018-04-09T20:50:12.816" v="19608" actId="20577"/>
          <ac:spMkLst>
            <pc:docMk/>
            <pc:sldMk cId="2082702052" sldId="296"/>
            <ac:spMk id="69" creationId="{3563D2C6-38DB-4333-A97B-F343FF20622C}"/>
          </ac:spMkLst>
        </pc:spChg>
        <pc:spChg chg="add del mod">
          <ac:chgData name="Carolyn Johnston" userId="20fa09e7b92a3596" providerId="LiveId" clId="{17CCA5D5-7167-44F5-8A95-3CA10B49A88E}" dt="2018-04-09T20:50:30.814" v="19609" actId="478"/>
          <ac:spMkLst>
            <pc:docMk/>
            <pc:sldMk cId="2082702052" sldId="296"/>
            <ac:spMk id="70" creationId="{05052266-F469-43C5-8021-2F70E6FDD4E1}"/>
          </ac:spMkLst>
        </pc:spChg>
        <pc:spChg chg="add mod">
          <ac:chgData name="Carolyn Johnston" userId="20fa09e7b92a3596" providerId="LiveId" clId="{17CCA5D5-7167-44F5-8A95-3CA10B49A88E}" dt="2018-04-09T20:54:21.498" v="20505" actId="1076"/>
          <ac:spMkLst>
            <pc:docMk/>
            <pc:sldMk cId="2082702052" sldId="296"/>
            <ac:spMk id="71" creationId="{1F22CD61-ED9C-4E7C-BC8C-23185AD84A1E}"/>
          </ac:spMkLst>
        </pc:spChg>
        <pc:spChg chg="add del mod">
          <ac:chgData name="Carolyn Johnston" userId="20fa09e7b92a3596" providerId="LiveId" clId="{17CCA5D5-7167-44F5-8A95-3CA10B49A88E}" dt="2018-04-09T20:54:23.947" v="20506" actId="478"/>
          <ac:spMkLst>
            <pc:docMk/>
            <pc:sldMk cId="2082702052" sldId="296"/>
            <ac:spMk id="72" creationId="{DF451F91-8504-488C-8F18-895E67B5A4E3}"/>
          </ac:spMkLst>
        </pc:spChg>
        <pc:spChg chg="add mod">
          <ac:chgData name="Carolyn Johnston" userId="20fa09e7b92a3596" providerId="LiveId" clId="{17CCA5D5-7167-44F5-8A95-3CA10B49A88E}" dt="2018-04-09T21:00:59.373" v="21018" actId="1076"/>
          <ac:spMkLst>
            <pc:docMk/>
            <pc:sldMk cId="2082702052" sldId="296"/>
            <ac:spMk id="73" creationId="{79AAA6FA-392F-48EF-A0C2-137FBC5F6313}"/>
          </ac:spMkLst>
        </pc:spChg>
        <pc:spChg chg="add del mod">
          <ac:chgData name="Carolyn Johnston" userId="20fa09e7b92a3596" providerId="LiveId" clId="{17CCA5D5-7167-44F5-8A95-3CA10B49A88E}" dt="2018-04-09T21:01:04.150" v="21019" actId="478"/>
          <ac:spMkLst>
            <pc:docMk/>
            <pc:sldMk cId="2082702052" sldId="296"/>
            <ac:spMk id="74" creationId="{534266AB-3B47-4272-9C39-7FDD35A52609}"/>
          </ac:spMkLst>
        </pc:spChg>
        <pc:grpChg chg="add">
          <ac:chgData name="Carolyn Johnston" userId="20fa09e7b92a3596" providerId="LiveId" clId="{17CCA5D5-7167-44F5-8A95-3CA10B49A88E}" dt="2018-04-09T20:31:00.005" v="16412"/>
          <ac:grpSpMkLst>
            <pc:docMk/>
            <pc:sldMk cId="2082702052" sldId="296"/>
            <ac:grpSpMk id="43" creationId="{5DFD0AFE-3514-4B83-B986-B0DA78E3723F}"/>
          </ac:grpSpMkLst>
        </pc:grpChg>
      </pc:sldChg>
      <pc:sldChg chg="addSp delSp modSp add">
        <pc:chgData name="Carolyn Johnston" userId="20fa09e7b92a3596" providerId="LiveId" clId="{17CCA5D5-7167-44F5-8A95-3CA10B49A88E}" dt="2018-04-10T15:37:44.009" v="29634"/>
        <pc:sldMkLst>
          <pc:docMk/>
          <pc:sldMk cId="4087756118" sldId="297"/>
        </pc:sldMkLst>
        <pc:spChg chg="mod">
          <ac:chgData name="Carolyn Johnston" userId="20fa09e7b92a3596" providerId="LiveId" clId="{17CCA5D5-7167-44F5-8A95-3CA10B49A88E}" dt="2018-04-09T21:02:38.174" v="21117" actId="1076"/>
          <ac:spMkLst>
            <pc:docMk/>
            <pc:sldMk cId="4087756118" sldId="297"/>
            <ac:spMk id="3" creationId="{00000000-0000-0000-0000-000000000000}"/>
          </ac:spMkLst>
        </pc:spChg>
        <pc:spChg chg="mod">
          <ac:chgData name="Carolyn Johnston" userId="20fa09e7b92a3596" providerId="LiveId" clId="{17CCA5D5-7167-44F5-8A95-3CA10B49A88E}" dt="2018-04-09T21:16:30.010" v="22456" actId="1076"/>
          <ac:spMkLst>
            <pc:docMk/>
            <pc:sldMk cId="4087756118" sldId="297"/>
            <ac:spMk id="4" creationId="{00000000-0000-0000-0000-000000000000}"/>
          </ac:spMkLst>
        </pc:spChg>
        <pc:spChg chg="mod">
          <ac:chgData name="Carolyn Johnston" userId="20fa09e7b92a3596" providerId="LiveId" clId="{17CCA5D5-7167-44F5-8A95-3CA10B49A88E}" dt="2018-04-09T21:08:26.199" v="21503" actId="20577"/>
          <ac:spMkLst>
            <pc:docMk/>
            <pc:sldMk cId="4087756118" sldId="297"/>
            <ac:spMk id="12" creationId="{00000000-0000-0000-0000-000000000000}"/>
          </ac:spMkLst>
        </pc:spChg>
        <pc:spChg chg="mod">
          <ac:chgData name="Carolyn Johnston" userId="20fa09e7b92a3596" providerId="LiveId" clId="{17CCA5D5-7167-44F5-8A95-3CA10B49A88E}" dt="2018-04-09T21:18:33.959" v="22874" actId="20577"/>
          <ac:spMkLst>
            <pc:docMk/>
            <pc:sldMk cId="4087756118" sldId="297"/>
            <ac:spMk id="13" creationId="{00000000-0000-0000-0000-000000000000}"/>
          </ac:spMkLst>
        </pc:spChg>
        <pc:spChg chg="mod">
          <ac:chgData name="Carolyn Johnston" userId="20fa09e7b92a3596" providerId="LiveId" clId="{17CCA5D5-7167-44F5-8A95-3CA10B49A88E}" dt="2018-04-09T21:23:50.066" v="23498" actId="20577"/>
          <ac:spMkLst>
            <pc:docMk/>
            <pc:sldMk cId="4087756118" sldId="297"/>
            <ac:spMk id="15" creationId="{00000000-0000-0000-0000-000000000000}"/>
          </ac:spMkLst>
        </pc:spChg>
        <pc:spChg chg="mod">
          <ac:chgData name="Carolyn Johnston" userId="20fa09e7b92a3596" providerId="LiveId" clId="{17CCA5D5-7167-44F5-8A95-3CA10B49A88E}" dt="2018-04-09T21:08:02.780" v="21485" actId="20577"/>
          <ac:spMkLst>
            <pc:docMk/>
            <pc:sldMk cId="4087756118" sldId="297"/>
            <ac:spMk id="19" creationId="{00000000-0000-0000-0000-000000000000}"/>
          </ac:spMkLst>
        </pc:spChg>
        <pc:spChg chg="add">
          <ac:chgData name="Carolyn Johnston" userId="20fa09e7b92a3596" providerId="LiveId" clId="{17CCA5D5-7167-44F5-8A95-3CA10B49A88E}" dt="2018-04-10T15:37:44.009" v="29634"/>
          <ac:spMkLst>
            <pc:docMk/>
            <pc:sldMk cId="4087756118" sldId="297"/>
            <ac:spMk id="37" creationId="{1868B318-572D-4F50-ABC2-0E855A7AFE12}"/>
          </ac:spMkLst>
        </pc:spChg>
        <pc:spChg chg="mod">
          <ac:chgData name="Carolyn Johnston" userId="20fa09e7b92a3596" providerId="LiveId" clId="{17CCA5D5-7167-44F5-8A95-3CA10B49A88E}" dt="2018-04-10T11:18:19.862" v="23647" actId="14100"/>
          <ac:spMkLst>
            <pc:docMk/>
            <pc:sldMk cId="4087756118" sldId="297"/>
            <ac:spMk id="38" creationId="{00000000-0000-0000-0000-000000000000}"/>
          </ac:spMkLst>
        </pc:spChg>
        <pc:spChg chg="mod">
          <ac:chgData name="Carolyn Johnston" userId="20fa09e7b92a3596" providerId="LiveId" clId="{17CCA5D5-7167-44F5-8A95-3CA10B49A88E}" dt="2018-04-10T15:28:47.919" v="28420" actId="20577"/>
          <ac:spMkLst>
            <pc:docMk/>
            <pc:sldMk cId="4087756118" sldId="297"/>
            <ac:spMk id="39" creationId="{152330EA-11C6-4E9F-B488-3C6353A28578}"/>
          </ac:spMkLst>
        </pc:spChg>
        <pc:spChg chg="mod">
          <ac:chgData name="Carolyn Johnston" userId="20fa09e7b92a3596" providerId="LiveId" clId="{17CCA5D5-7167-44F5-8A95-3CA10B49A88E}" dt="2018-04-09T21:18:24.473" v="22867" actId="20577"/>
          <ac:spMkLst>
            <pc:docMk/>
            <pc:sldMk cId="4087756118" sldId="297"/>
            <ac:spMk id="40" creationId="{02060B97-573A-47ED-B74E-FECC7056B31B}"/>
          </ac:spMkLst>
        </pc:spChg>
        <pc:spChg chg="mod">
          <ac:chgData name="Carolyn Johnston" userId="20fa09e7b92a3596" providerId="LiveId" clId="{17CCA5D5-7167-44F5-8A95-3CA10B49A88E}" dt="2018-04-09T21:23:29.536" v="23489" actId="255"/>
          <ac:spMkLst>
            <pc:docMk/>
            <pc:sldMk cId="4087756118" sldId="297"/>
            <ac:spMk id="41" creationId="{184CF475-6279-43A3-B5BF-225073080DA1}"/>
          </ac:spMkLst>
        </pc:spChg>
        <pc:spChg chg="del mod">
          <ac:chgData name="Carolyn Johnston" userId="20fa09e7b92a3596" providerId="LiveId" clId="{17CCA5D5-7167-44F5-8A95-3CA10B49A88E}" dt="2018-04-10T15:37:43.497" v="29633" actId="478"/>
          <ac:spMkLst>
            <pc:docMk/>
            <pc:sldMk cId="4087756118" sldId="297"/>
            <ac:spMk id="42" creationId="{0AB29F49-8999-4930-AA3A-55A970605B2B}"/>
          </ac:spMkLst>
        </pc:spChg>
        <pc:spChg chg="mod">
          <ac:chgData name="Carolyn Johnston" userId="20fa09e7b92a3596" providerId="LiveId" clId="{17CCA5D5-7167-44F5-8A95-3CA10B49A88E}" dt="2018-04-10T11:17:59.406" v="23634" actId="313"/>
          <ac:spMkLst>
            <pc:docMk/>
            <pc:sldMk cId="4087756118" sldId="297"/>
            <ac:spMk id="45" creationId="{AEEDDC0A-2B3E-4A38-A1C0-D40E3C1D66E6}"/>
          </ac:spMkLst>
        </pc:spChg>
      </pc:sldChg>
      <pc:sldChg chg="addSp delSp modSp add">
        <pc:chgData name="Carolyn Johnston" userId="20fa09e7b92a3596" providerId="LiveId" clId="{17CCA5D5-7167-44F5-8A95-3CA10B49A88E}" dt="2018-04-10T11:18:29.937" v="23660" actId="14100"/>
        <pc:sldMkLst>
          <pc:docMk/>
          <pc:sldMk cId="1786280044" sldId="298"/>
        </pc:sldMkLst>
        <pc:spChg chg="add">
          <ac:chgData name="Carolyn Johnston" userId="20fa09e7b92a3596" providerId="LiveId" clId="{17CCA5D5-7167-44F5-8A95-3CA10B49A88E}" dt="2018-04-09T21:02:45.162" v="21119"/>
          <ac:spMkLst>
            <pc:docMk/>
            <pc:sldMk cId="1786280044" sldId="298"/>
            <ac:spMk id="31" creationId="{AB81EA34-E2A3-4EAE-9A55-7ADE6E49F3BF}"/>
          </ac:spMkLst>
        </pc:spChg>
        <pc:spChg chg="mod">
          <ac:chgData name="Carolyn Johnston" userId="20fa09e7b92a3596" providerId="LiveId" clId="{17CCA5D5-7167-44F5-8A95-3CA10B49A88E}" dt="2018-04-10T11:18:29.937" v="23660" actId="14100"/>
          <ac:spMkLst>
            <pc:docMk/>
            <pc:sldMk cId="1786280044" sldId="298"/>
            <ac:spMk id="32" creationId="{552A6702-E14F-4F85-9FA0-B5CA1383A1FF}"/>
          </ac:spMkLst>
        </pc:spChg>
        <pc:spChg chg="del">
          <ac:chgData name="Carolyn Johnston" userId="20fa09e7b92a3596" providerId="LiveId" clId="{17CCA5D5-7167-44F5-8A95-3CA10B49A88E}" dt="2018-04-09T21:02:44.326" v="21118" actId="478"/>
          <ac:spMkLst>
            <pc:docMk/>
            <pc:sldMk cId="1786280044" sldId="298"/>
            <ac:spMk id="34" creationId="{908FE2C3-535E-43BE-8EDA-44CA58050B34}"/>
          </ac:spMkLst>
        </pc:spChg>
        <pc:spChg chg="mod">
          <ac:chgData name="Carolyn Johnston" userId="20fa09e7b92a3596" providerId="LiveId" clId="{17CCA5D5-7167-44F5-8A95-3CA10B49A88E}" dt="2018-04-09T21:23:42.210" v="23496" actId="20577"/>
          <ac:spMkLst>
            <pc:docMk/>
            <pc:sldMk cId="1786280044" sldId="298"/>
            <ac:spMk id="35" creationId="{A15B1741-0F9E-4247-AF27-D82883671232}"/>
          </ac:spMkLst>
        </pc:spChg>
        <pc:spChg chg="mod">
          <ac:chgData name="Carolyn Johnston" userId="20fa09e7b92a3596" providerId="LiveId" clId="{17CCA5D5-7167-44F5-8A95-3CA10B49A88E}" dt="2018-04-09T21:17:40.069" v="22721" actId="20577"/>
          <ac:spMkLst>
            <pc:docMk/>
            <pc:sldMk cId="1786280044" sldId="298"/>
            <ac:spMk id="37" creationId="{00000000-0000-0000-0000-000000000000}"/>
          </ac:spMkLst>
        </pc:spChg>
        <pc:spChg chg="mod">
          <ac:chgData name="Carolyn Johnston" userId="20fa09e7b92a3596" providerId="LiveId" clId="{17CCA5D5-7167-44F5-8A95-3CA10B49A88E}" dt="2018-04-09T21:16:47.151" v="22475" actId="20577"/>
          <ac:spMkLst>
            <pc:docMk/>
            <pc:sldMk cId="1786280044" sldId="298"/>
            <ac:spMk id="47" creationId="{552D3BE3-BDF3-473D-B044-3D7EED82C2E0}"/>
          </ac:spMkLst>
        </pc:spChg>
        <pc:spChg chg="mod">
          <ac:chgData name="Carolyn Johnston" userId="20fa09e7b92a3596" providerId="LiveId" clId="{17CCA5D5-7167-44F5-8A95-3CA10B49A88E}" dt="2018-04-10T11:17:51.924" v="23632" actId="20577"/>
          <ac:spMkLst>
            <pc:docMk/>
            <pc:sldMk cId="1786280044" sldId="298"/>
            <ac:spMk id="51" creationId="{80079935-0DB4-4256-ACC2-94B59E139446}"/>
          </ac:spMkLst>
        </pc:spChg>
      </pc:sldChg>
      <pc:sldChg chg="addSp delSp modSp add">
        <pc:chgData name="Carolyn Johnston" userId="20fa09e7b92a3596" providerId="LiveId" clId="{17CCA5D5-7167-44F5-8A95-3CA10B49A88E}" dt="2018-04-10T15:37:36.423" v="29632" actId="1076"/>
        <pc:sldMkLst>
          <pc:docMk/>
          <pc:sldMk cId="442578341" sldId="299"/>
        </pc:sldMkLst>
        <pc:spChg chg="mod">
          <ac:chgData name="Carolyn Johnston" userId="20fa09e7b92a3596" providerId="LiveId" clId="{17CCA5D5-7167-44F5-8A95-3CA10B49A88E}" dt="2018-04-10T15:28:39.910" v="28410" actId="20577"/>
          <ac:spMkLst>
            <pc:docMk/>
            <pc:sldMk cId="442578341" sldId="299"/>
            <ac:spMk id="39" creationId="{152330EA-11C6-4E9F-B488-3C6353A28578}"/>
          </ac:spMkLst>
        </pc:spChg>
        <pc:spChg chg="mod">
          <ac:chgData name="Carolyn Johnston" userId="20fa09e7b92a3596" providerId="LiveId" clId="{17CCA5D5-7167-44F5-8A95-3CA10B49A88E}" dt="2018-04-10T15:37:36.423" v="29632" actId="1076"/>
          <ac:spMkLst>
            <pc:docMk/>
            <pc:sldMk cId="442578341" sldId="299"/>
            <ac:spMk id="42" creationId="{0AB29F49-8999-4930-AA3A-55A970605B2B}"/>
          </ac:spMkLst>
        </pc:spChg>
        <pc:spChg chg="topLvl">
          <ac:chgData name="Carolyn Johnston" userId="20fa09e7b92a3596" providerId="LiveId" clId="{17CCA5D5-7167-44F5-8A95-3CA10B49A88E}" dt="2018-04-10T11:30:15.118" v="24695" actId="478"/>
          <ac:spMkLst>
            <pc:docMk/>
            <pc:sldMk cId="442578341" sldId="299"/>
            <ac:spMk id="43" creationId="{2A5CDE97-4F22-4927-BE77-55AB00CF0289}"/>
          </ac:spMkLst>
        </pc:spChg>
        <pc:spChg chg="del topLvl">
          <ac:chgData name="Carolyn Johnston" userId="20fa09e7b92a3596" providerId="LiveId" clId="{17CCA5D5-7167-44F5-8A95-3CA10B49A88E}" dt="2018-04-10T11:30:15.118" v="24695" actId="478"/>
          <ac:spMkLst>
            <pc:docMk/>
            <pc:sldMk cId="442578341" sldId="299"/>
            <ac:spMk id="44" creationId="{1DD3FF11-763A-4DB9-8ACE-57FA7AB53E82}"/>
          </ac:spMkLst>
        </pc:spChg>
        <pc:grpChg chg="add del">
          <ac:chgData name="Carolyn Johnston" userId="20fa09e7b92a3596" providerId="LiveId" clId="{17CCA5D5-7167-44F5-8A95-3CA10B49A88E}" dt="2018-04-10T11:30:15.118" v="24695" actId="478"/>
          <ac:grpSpMkLst>
            <pc:docMk/>
            <pc:sldMk cId="442578341" sldId="299"/>
            <ac:grpSpMk id="37" creationId="{D7DF4BD5-A15D-4DA9-9B5E-16CF354281EA}"/>
          </ac:grpSpMkLst>
        </pc:grpChg>
      </pc:sldChg>
      <pc:sldChg chg="addSp delSp modSp add">
        <pc:chgData name="Carolyn Johnston" userId="20fa09e7b92a3596" providerId="LiveId" clId="{17CCA5D5-7167-44F5-8A95-3CA10B49A88E}" dt="2018-04-10T15:37:06.275" v="29520" actId="478"/>
        <pc:sldMkLst>
          <pc:docMk/>
          <pc:sldMk cId="1526126383" sldId="300"/>
        </pc:sldMkLst>
        <pc:spChg chg="del">
          <ac:chgData name="Carolyn Johnston" userId="20fa09e7b92a3596" providerId="LiveId" clId="{17CCA5D5-7167-44F5-8A95-3CA10B49A88E}" dt="2018-04-10T11:29:45.713" v="24685" actId="478"/>
          <ac:spMkLst>
            <pc:docMk/>
            <pc:sldMk cId="1526126383" sldId="300"/>
            <ac:spMk id="30" creationId="{08376F79-748A-4D38-AD8E-0756A77784DD}"/>
          </ac:spMkLst>
        </pc:spChg>
        <pc:spChg chg="del">
          <ac:chgData name="Carolyn Johnston" userId="20fa09e7b92a3596" providerId="LiveId" clId="{17CCA5D5-7167-44F5-8A95-3CA10B49A88E}" dt="2018-04-10T11:29:51.648" v="24688" actId="478"/>
          <ac:spMkLst>
            <pc:docMk/>
            <pc:sldMk cId="1526126383" sldId="300"/>
            <ac:spMk id="33" creationId="{B6D15679-A796-4239-A309-73DB12C10D16}"/>
          </ac:spMkLst>
        </pc:spChg>
        <pc:spChg chg="del">
          <ac:chgData name="Carolyn Johnston" userId="20fa09e7b92a3596" providerId="LiveId" clId="{17CCA5D5-7167-44F5-8A95-3CA10B49A88E}" dt="2018-04-10T11:29:58.966" v="24692" actId="478"/>
          <ac:spMkLst>
            <pc:docMk/>
            <pc:sldMk cId="1526126383" sldId="300"/>
            <ac:spMk id="36" creationId="{00000000-0000-0000-0000-000000000000}"/>
          </ac:spMkLst>
        </pc:spChg>
        <pc:spChg chg="del">
          <ac:chgData name="Carolyn Johnston" userId="20fa09e7b92a3596" providerId="LiveId" clId="{17CCA5D5-7167-44F5-8A95-3CA10B49A88E}" dt="2018-04-10T11:29:56.996" v="24691" actId="478"/>
          <ac:spMkLst>
            <pc:docMk/>
            <pc:sldMk cId="1526126383" sldId="300"/>
            <ac:spMk id="37" creationId="{00000000-0000-0000-0000-000000000000}"/>
          </ac:spMkLst>
        </pc:spChg>
        <pc:spChg chg="del">
          <ac:chgData name="Carolyn Johnston" userId="20fa09e7b92a3596" providerId="LiveId" clId="{17CCA5D5-7167-44F5-8A95-3CA10B49A88E}" dt="2018-04-10T11:29:55.320" v="24690" actId="478"/>
          <ac:spMkLst>
            <pc:docMk/>
            <pc:sldMk cId="1526126383" sldId="300"/>
            <ac:spMk id="38" creationId="{00000000-0000-0000-0000-000000000000}"/>
          </ac:spMkLst>
        </pc:spChg>
        <pc:spChg chg="del">
          <ac:chgData name="Carolyn Johnston" userId="20fa09e7b92a3596" providerId="LiveId" clId="{17CCA5D5-7167-44F5-8A95-3CA10B49A88E}" dt="2018-04-10T11:29:49.333" v="24687" actId="478"/>
          <ac:spMkLst>
            <pc:docMk/>
            <pc:sldMk cId="1526126383" sldId="300"/>
            <ac:spMk id="39" creationId="{65CD8C2E-5625-4B98-9FFD-9C3499025D80}"/>
          </ac:spMkLst>
        </pc:spChg>
        <pc:spChg chg="del">
          <ac:chgData name="Carolyn Johnston" userId="20fa09e7b92a3596" providerId="LiveId" clId="{17CCA5D5-7167-44F5-8A95-3CA10B49A88E}" dt="2018-04-10T11:29:47.377" v="24686" actId="478"/>
          <ac:spMkLst>
            <pc:docMk/>
            <pc:sldMk cId="1526126383" sldId="300"/>
            <ac:spMk id="40" creationId="{07F00FBC-5080-4B45-84D2-595E6E13B01D}"/>
          </ac:spMkLst>
        </pc:spChg>
        <pc:spChg chg="del">
          <ac:chgData name="Carolyn Johnston" userId="20fa09e7b92a3596" providerId="LiveId" clId="{17CCA5D5-7167-44F5-8A95-3CA10B49A88E}" dt="2018-04-10T11:29:53.619" v="24689" actId="478"/>
          <ac:spMkLst>
            <pc:docMk/>
            <pc:sldMk cId="1526126383" sldId="300"/>
            <ac:spMk id="41" creationId="{6072698D-A223-43B2-824B-ED5231B4FB6A}"/>
          </ac:spMkLst>
        </pc:spChg>
        <pc:spChg chg="add mod">
          <ac:chgData name="Carolyn Johnston" userId="20fa09e7b92a3596" providerId="LiveId" clId="{17CCA5D5-7167-44F5-8A95-3CA10B49A88E}" dt="2018-04-10T11:32:18.237" v="25189" actId="1076"/>
          <ac:spMkLst>
            <pc:docMk/>
            <pc:sldMk cId="1526126383" sldId="300"/>
            <ac:spMk id="44" creationId="{0AA9343E-A0FE-4397-A264-2C8D73590032}"/>
          </ac:spMkLst>
        </pc:spChg>
        <pc:spChg chg="add del mod">
          <ac:chgData name="Carolyn Johnston" userId="20fa09e7b92a3596" providerId="LiveId" clId="{17CCA5D5-7167-44F5-8A95-3CA10B49A88E}" dt="2018-04-10T11:32:22.008" v="25190" actId="478"/>
          <ac:spMkLst>
            <pc:docMk/>
            <pc:sldMk cId="1526126383" sldId="300"/>
            <ac:spMk id="45" creationId="{59D83408-E338-478B-A6C2-A141419BBF27}"/>
          </ac:spMkLst>
        </pc:spChg>
        <pc:spChg chg="add mod">
          <ac:chgData name="Carolyn Johnston" userId="20fa09e7b92a3596" providerId="LiveId" clId="{17CCA5D5-7167-44F5-8A95-3CA10B49A88E}" dt="2018-04-10T11:34:10.850" v="25723" actId="1076"/>
          <ac:spMkLst>
            <pc:docMk/>
            <pc:sldMk cId="1526126383" sldId="300"/>
            <ac:spMk id="48" creationId="{A6B9BF93-0C2B-4669-B4BA-648925741787}"/>
          </ac:spMkLst>
        </pc:spChg>
        <pc:spChg chg="add del mod">
          <ac:chgData name="Carolyn Johnston" userId="20fa09e7b92a3596" providerId="LiveId" clId="{17CCA5D5-7167-44F5-8A95-3CA10B49A88E}" dt="2018-04-10T11:34:14.275" v="25724" actId="478"/>
          <ac:spMkLst>
            <pc:docMk/>
            <pc:sldMk cId="1526126383" sldId="300"/>
            <ac:spMk id="49" creationId="{F290637E-73B2-4DAA-ADB8-397809270D3D}"/>
          </ac:spMkLst>
        </pc:spChg>
        <pc:spChg chg="add mod">
          <ac:chgData name="Carolyn Johnston" userId="20fa09e7b92a3596" providerId="LiveId" clId="{17CCA5D5-7167-44F5-8A95-3CA10B49A88E}" dt="2018-04-10T11:41:40.119" v="26410" actId="1076"/>
          <ac:spMkLst>
            <pc:docMk/>
            <pc:sldMk cId="1526126383" sldId="300"/>
            <ac:spMk id="54" creationId="{7961787B-E353-4906-BEB9-A9D04A527B0B}"/>
          </ac:spMkLst>
        </pc:spChg>
        <pc:spChg chg="add del mod">
          <ac:chgData name="Carolyn Johnston" userId="20fa09e7b92a3596" providerId="LiveId" clId="{17CCA5D5-7167-44F5-8A95-3CA10B49A88E}" dt="2018-04-10T11:41:43.239" v="26411" actId="478"/>
          <ac:spMkLst>
            <pc:docMk/>
            <pc:sldMk cId="1526126383" sldId="300"/>
            <ac:spMk id="66" creationId="{06AA68E1-C504-4A01-ACB8-566EB9E494E6}"/>
          </ac:spMkLst>
        </pc:spChg>
        <pc:spChg chg="add mod">
          <ac:chgData name="Carolyn Johnston" userId="20fa09e7b92a3596" providerId="LiveId" clId="{17CCA5D5-7167-44F5-8A95-3CA10B49A88E}" dt="2018-04-10T11:44:55.759" v="27106" actId="255"/>
          <ac:spMkLst>
            <pc:docMk/>
            <pc:sldMk cId="1526126383" sldId="300"/>
            <ac:spMk id="67" creationId="{466B2E9B-11E4-466F-B326-11CCADCC60B4}"/>
          </ac:spMkLst>
        </pc:spChg>
        <pc:spChg chg="add del mod">
          <ac:chgData name="Carolyn Johnston" userId="20fa09e7b92a3596" providerId="LiveId" clId="{17CCA5D5-7167-44F5-8A95-3CA10B49A88E}" dt="2018-04-10T11:44:59.711" v="27107" actId="478"/>
          <ac:spMkLst>
            <pc:docMk/>
            <pc:sldMk cId="1526126383" sldId="300"/>
            <ac:spMk id="68" creationId="{19DFB253-FE63-4E6A-BBC8-EB6019D59A54}"/>
          </ac:spMkLst>
        </pc:spChg>
        <pc:spChg chg="add mod">
          <ac:chgData name="Carolyn Johnston" userId="20fa09e7b92a3596" providerId="LiveId" clId="{17CCA5D5-7167-44F5-8A95-3CA10B49A88E}" dt="2018-04-10T15:26:31.553" v="28000" actId="20577"/>
          <ac:spMkLst>
            <pc:docMk/>
            <pc:sldMk cId="1526126383" sldId="300"/>
            <ac:spMk id="69" creationId="{1017D25C-976C-4EC0-8E62-2D5C71CAE590}"/>
          </ac:spMkLst>
        </pc:spChg>
        <pc:spChg chg="add del mod">
          <ac:chgData name="Carolyn Johnston" userId="20fa09e7b92a3596" providerId="LiveId" clId="{17CCA5D5-7167-44F5-8A95-3CA10B49A88E}" dt="2018-04-10T15:26:52.960" v="28001" actId="478"/>
          <ac:spMkLst>
            <pc:docMk/>
            <pc:sldMk cId="1526126383" sldId="300"/>
            <ac:spMk id="70" creationId="{06887B7E-7949-4306-9D36-DDE70B3A89AC}"/>
          </ac:spMkLst>
        </pc:spChg>
        <pc:spChg chg="add mod">
          <ac:chgData name="Carolyn Johnston" userId="20fa09e7b92a3596" providerId="LiveId" clId="{17CCA5D5-7167-44F5-8A95-3CA10B49A88E}" dt="2018-04-10T15:32:01.804" v="29051" actId="1076"/>
          <ac:spMkLst>
            <pc:docMk/>
            <pc:sldMk cId="1526126383" sldId="300"/>
            <ac:spMk id="71" creationId="{75FFF154-92DB-4A35-88A8-D62AC2076EEA}"/>
          </ac:spMkLst>
        </pc:spChg>
        <pc:spChg chg="add del mod">
          <ac:chgData name="Carolyn Johnston" userId="20fa09e7b92a3596" providerId="LiveId" clId="{17CCA5D5-7167-44F5-8A95-3CA10B49A88E}" dt="2018-04-10T15:32:04.824" v="29052" actId="478"/>
          <ac:spMkLst>
            <pc:docMk/>
            <pc:sldMk cId="1526126383" sldId="300"/>
            <ac:spMk id="72" creationId="{167EA411-F565-4CCC-A81A-04E84C44F49E}"/>
          </ac:spMkLst>
        </pc:spChg>
        <pc:spChg chg="add mod">
          <ac:chgData name="Carolyn Johnston" userId="20fa09e7b92a3596" providerId="LiveId" clId="{17CCA5D5-7167-44F5-8A95-3CA10B49A88E}" dt="2018-04-10T15:36:42.669" v="29519" actId="20577"/>
          <ac:spMkLst>
            <pc:docMk/>
            <pc:sldMk cId="1526126383" sldId="300"/>
            <ac:spMk id="73" creationId="{9A0C2248-E025-4118-81B6-FA40E0EBC944}"/>
          </ac:spMkLst>
        </pc:spChg>
        <pc:spChg chg="add del mod">
          <ac:chgData name="Carolyn Johnston" userId="20fa09e7b92a3596" providerId="LiveId" clId="{17CCA5D5-7167-44F5-8A95-3CA10B49A88E}" dt="2018-04-10T15:37:06.275" v="29520" actId="478"/>
          <ac:spMkLst>
            <pc:docMk/>
            <pc:sldMk cId="1526126383" sldId="300"/>
            <ac:spMk id="74" creationId="{4FBCC460-A498-4366-8991-62EDB0EE3128}"/>
          </ac:spMkLst>
        </pc:spChg>
        <pc:grpChg chg="add">
          <ac:chgData name="Carolyn Johnston" userId="20fa09e7b92a3596" providerId="LiveId" clId="{17CCA5D5-7167-44F5-8A95-3CA10B49A88E}" dt="2018-04-10T11:30:08.645" v="24693"/>
          <ac:grpSpMkLst>
            <pc:docMk/>
            <pc:sldMk cId="1526126383" sldId="300"/>
            <ac:grpSpMk id="34" creationId="{FBA4432A-21CE-4179-A86D-F47BE93478C1}"/>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66747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2490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890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3701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74E00-359F-47A3-80D4-BE19664FB309}" type="datetimeFigureOut">
              <a:rPr lang="en-GB" smtClean="0"/>
              <a:t>08/04/2018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14874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474E00-359F-47A3-80D4-BE19664FB309}"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33294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474E00-359F-47A3-80D4-BE19664FB309}" type="datetimeFigureOut">
              <a:rPr lang="en-GB" smtClean="0"/>
              <a:t>08/04/2018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61049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474E00-359F-47A3-80D4-BE19664FB309}" type="datetimeFigureOut">
              <a:rPr lang="en-GB" smtClean="0"/>
              <a:t>08/04/2018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57018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E00-359F-47A3-80D4-BE19664FB309}" type="datetimeFigureOut">
              <a:rPr lang="en-GB" smtClean="0"/>
              <a:t>08/04/2018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06970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CA474E00-359F-47A3-80D4-BE19664FB309}"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81210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CA474E00-359F-47A3-80D4-BE19664FB309}" type="datetimeFigureOut">
              <a:rPr lang="en-GB" smtClean="0"/>
              <a:t>08/04/2018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66544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A474E00-359F-47A3-80D4-BE19664FB309}" type="datetimeFigureOut">
              <a:rPr lang="en-GB" smtClean="0"/>
              <a:t>08/04/2018</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315CA61-884A-41B4-80C2-357A9D0F4CAB}" type="slidenum">
              <a:rPr lang="en-GB" smtClean="0"/>
              <a:t>‹#›</a:t>
            </a:fld>
            <a:endParaRPr lang="en-GB"/>
          </a:p>
        </p:txBody>
      </p:sp>
    </p:spTree>
    <p:extLst>
      <p:ext uri="{BB962C8B-B14F-4D97-AF65-F5344CB8AC3E}">
        <p14:creationId xmlns:p14="http://schemas.microsoft.com/office/powerpoint/2010/main" val="907415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5140155"/>
              </p:ext>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308324"/>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600" b="1" dirty="0">
                <a:latin typeface="KB3JustAQuickNote" panose="02000603000000000000" pitchFamily="2" charset="0"/>
                <a:ea typeface="KB3JustAQuickNote" panose="02000603000000000000" pitchFamily="2" charset="0"/>
              </a:rPr>
              <a:t>Funeral Voices, Heaven for Cars, Royal &amp; General (Chapters 1-3)</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299696" cy="2015936"/>
          </a:xfrm>
          <a:prstGeom prst="rect">
            <a:avLst/>
          </a:prstGeom>
          <a:noFill/>
        </p:spPr>
        <p:txBody>
          <a:bodyPr wrap="square" rtlCol="0">
            <a:spAutoFit/>
          </a:bodyPr>
          <a:lstStyle/>
          <a:p>
            <a:pPr marL="228600" indent="-228600">
              <a:buAutoNum type="arabicPeriod"/>
            </a:pPr>
            <a:r>
              <a:rPr lang="en-GB" sz="1250" dirty="0">
                <a:latin typeface="K26AlphaABC" panose="02000500000000000000" pitchFamily="2" charset="0"/>
                <a:ea typeface="KB3PurplePetals" panose="02000603000000000000" pitchFamily="2" charset="0"/>
              </a:rPr>
              <a:t>What are the 2 main settings in Chapter 1?</a:t>
            </a:r>
          </a:p>
          <a:p>
            <a:pPr marL="228600" indent="-228600">
              <a:buAutoNum type="arabicPeriod"/>
            </a:pPr>
            <a:r>
              <a:rPr lang="en-GB" sz="1250" dirty="0">
                <a:latin typeface="K26AlphaABC" panose="02000500000000000000" pitchFamily="2" charset="0"/>
                <a:ea typeface="KB3PurplePetals" panose="02000603000000000000" pitchFamily="2" charset="0"/>
              </a:rPr>
              <a:t>What event happens in Chapter 1 that changes Alex’s life? </a:t>
            </a:r>
          </a:p>
          <a:p>
            <a:pPr marL="228600" indent="-228600">
              <a:buAutoNum type="arabicPeriod"/>
            </a:pPr>
            <a:r>
              <a:rPr lang="en-GB" sz="1250" dirty="0">
                <a:latin typeface="K26AlphaABC" panose="02000500000000000000" pitchFamily="2" charset="0"/>
                <a:ea typeface="KB3PurplePetals" panose="02000603000000000000" pitchFamily="2" charset="0"/>
              </a:rPr>
              <a:t>What main character do you meet at Ian Rider’s funeral? </a:t>
            </a:r>
          </a:p>
          <a:p>
            <a:pPr marL="228600" indent="-228600">
              <a:buAutoNum type="arabicPeriod"/>
            </a:pPr>
            <a:r>
              <a:rPr lang="en-GB" sz="1250" dirty="0">
                <a:latin typeface="K26AlphaABC" panose="02000500000000000000" pitchFamily="2" charset="0"/>
                <a:ea typeface="KB3PurplePetals" panose="02000603000000000000" pitchFamily="2" charset="0"/>
              </a:rPr>
              <a:t>What strange thing happens at Alex’s house when they are at the funeral?</a:t>
            </a:r>
          </a:p>
          <a:p>
            <a:pPr marL="228600" indent="-228600">
              <a:buAutoNum type="arabicPeriod"/>
            </a:pPr>
            <a:r>
              <a:rPr lang="en-GB" sz="1250" dirty="0">
                <a:latin typeface="K26AlphaABC" panose="02000500000000000000" pitchFamily="2" charset="0"/>
                <a:ea typeface="KB3PurplePetals" panose="02000603000000000000" pitchFamily="2" charset="0"/>
              </a:rPr>
              <a:t>What are 3 things you learn about </a:t>
            </a:r>
            <a:r>
              <a:rPr lang="en-GB" sz="1250" b="1" dirty="0">
                <a:latin typeface="K26AlphaABC" panose="02000500000000000000" pitchFamily="2" charset="0"/>
                <a:ea typeface="KB3PurplePetals" panose="02000603000000000000" pitchFamily="2" charset="0"/>
              </a:rPr>
              <a:t>Ian</a:t>
            </a:r>
            <a:r>
              <a:rPr lang="en-GB" sz="1250" dirty="0">
                <a:latin typeface="K26AlphaABC" panose="02000500000000000000" pitchFamily="2" charset="0"/>
                <a:ea typeface="KB3PurplePetals" panose="02000603000000000000" pitchFamily="2" charset="0"/>
              </a:rPr>
              <a:t> Rider in this chapter?  </a:t>
            </a:r>
          </a:p>
        </p:txBody>
      </p:sp>
      <p:sp>
        <p:nvSpPr>
          <p:cNvPr id="6" name="TextBox 5"/>
          <p:cNvSpPr txBox="1"/>
          <p:nvPr/>
        </p:nvSpPr>
        <p:spPr>
          <a:xfrm>
            <a:off x="7087440" y="2856664"/>
            <a:ext cx="3412628"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How does Alex feel about the man who came to Ian Rider’s funeral in a Rolls Royce?</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Alex mentions to Mr. Crawley that his uncle always wore seat belts? (p 15)</a:t>
            </a:r>
          </a:p>
          <a:p>
            <a:pPr marL="228600" indent="-228600">
              <a:buAutoNum type="arabicPeriod"/>
            </a:pPr>
            <a:r>
              <a:rPr lang="en-GB" sz="1100" dirty="0">
                <a:latin typeface="K26AlphaABC" panose="02000500000000000000" pitchFamily="2" charset="0"/>
                <a:ea typeface="KB3PurplePetals" panose="02000603000000000000" pitchFamily="2" charset="0"/>
              </a:rPr>
              <a:t>Give 3 things Alex notices that tell him someone has been in their home. </a:t>
            </a:r>
          </a:p>
          <a:p>
            <a:pPr marL="228600" indent="-228600">
              <a:buAutoNum type="arabicPeriod"/>
            </a:pPr>
            <a:r>
              <a:rPr lang="en-GB" sz="1100" dirty="0">
                <a:latin typeface="K26AlphaABC" panose="02000500000000000000" pitchFamily="2" charset="0"/>
                <a:ea typeface="KB3PurplePetals" panose="02000603000000000000" pitchFamily="2" charset="0"/>
              </a:rPr>
              <a:t>Why can’t Alex focus on his school work?</a:t>
            </a:r>
          </a:p>
          <a:p>
            <a:pPr marL="228600" indent="-228600">
              <a:buAutoNum type="arabicPeriod"/>
            </a:pPr>
            <a:r>
              <a:rPr lang="en-GB" sz="1100" dirty="0">
                <a:latin typeface="K26AlphaABC" panose="02000500000000000000" pitchFamily="2" charset="0"/>
                <a:ea typeface="KB3PurplePetals" panose="02000603000000000000" pitchFamily="2" charset="0"/>
              </a:rPr>
              <a:t>Why does Alex chose to visit the J.B. Stryker breaker’s yard?</a:t>
            </a:r>
          </a:p>
          <a:p>
            <a:pPr marL="228600" indent="-228600">
              <a:buAutoNum type="arabicPeriod"/>
            </a:pPr>
            <a:r>
              <a:rPr lang="en-GB" sz="1100" dirty="0">
                <a:latin typeface="K26AlphaABC" panose="02000500000000000000" pitchFamily="2" charset="0"/>
                <a:ea typeface="KB3PurplePetals" panose="02000603000000000000" pitchFamily="2" charset="0"/>
              </a:rPr>
              <a:t>What does Alex learn about Ian Rider’s accident at the breaker’s yard?</a:t>
            </a:r>
          </a:p>
        </p:txBody>
      </p:sp>
      <p:sp>
        <p:nvSpPr>
          <p:cNvPr id="8" name="TextBox 7"/>
          <p:cNvSpPr txBox="1"/>
          <p:nvPr/>
        </p:nvSpPr>
        <p:spPr>
          <a:xfrm>
            <a:off x="330311" y="2862252"/>
            <a:ext cx="3276718"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Give 2 pieces of evidence from your book that support each of the following statements:</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Alex feels like something is not right about the story he is being told about Ian Rider’s death. </a:t>
            </a:r>
          </a:p>
          <a:p>
            <a:pPr marL="228600" indent="-228600">
              <a:buAutoNum type="arabicPeriod"/>
            </a:pPr>
            <a:r>
              <a:rPr lang="en-GB" sz="1200" dirty="0">
                <a:latin typeface="K26AlphaABC" panose="02000500000000000000" pitchFamily="2" charset="0"/>
                <a:ea typeface="KB3PurplePetals" panose="02000603000000000000" pitchFamily="2" charset="0"/>
              </a:rPr>
              <a:t>Alex is worried about what will happen to him now that his uncle has died.</a:t>
            </a:r>
          </a:p>
          <a:p>
            <a:pPr marL="228600" indent="-228600">
              <a:buAutoNum type="arabicPeriod"/>
            </a:pPr>
            <a:r>
              <a:rPr lang="en-GB" sz="1200" dirty="0">
                <a:latin typeface="K26AlphaABC" panose="02000500000000000000" pitchFamily="2" charset="0"/>
                <a:ea typeface="KB3PurplePetals" panose="02000603000000000000" pitchFamily="2" charset="0"/>
              </a:rPr>
              <a:t>Ian Rider probably did not really work for a bank. </a:t>
            </a:r>
          </a:p>
        </p:txBody>
      </p:sp>
      <p:sp>
        <p:nvSpPr>
          <p:cNvPr id="11" name="TextBox 10"/>
          <p:cNvSpPr txBox="1"/>
          <p:nvPr/>
        </p:nvSpPr>
        <p:spPr>
          <a:xfrm>
            <a:off x="3670036" y="5179771"/>
            <a:ext cx="3389158" cy="2192908"/>
          </a:xfrm>
          <a:prstGeom prst="rect">
            <a:avLst/>
          </a:prstGeom>
          <a:noFill/>
        </p:spPr>
        <p:txBody>
          <a:bodyPr wrap="square" rtlCol="0">
            <a:spAutoFit/>
          </a:bodyPr>
          <a:lstStyle/>
          <a:p>
            <a:pPr marL="228600" indent="-228600">
              <a:buAutoNum type="arabicPeriod"/>
            </a:pPr>
            <a:r>
              <a:rPr lang="en-GB" sz="1050" dirty="0">
                <a:latin typeface="K26AlphaABC" panose="02000500000000000000" pitchFamily="2" charset="0"/>
                <a:ea typeface="KB3PurplePetals" panose="02000603000000000000" pitchFamily="2" charset="0"/>
              </a:rPr>
              <a:t>Where is Chapter 3 set? </a:t>
            </a:r>
          </a:p>
          <a:p>
            <a:pPr marL="228600" indent="-228600">
              <a:buAutoNum type="arabicPeriod"/>
            </a:pPr>
            <a:r>
              <a:rPr lang="en-GB" sz="1050" dirty="0">
                <a:latin typeface="K26AlphaABC" panose="02000500000000000000" pitchFamily="2" charset="0"/>
                <a:ea typeface="KB3PurplePetals" panose="02000603000000000000" pitchFamily="2" charset="0"/>
              </a:rPr>
              <a:t>Why does Alex find this place strange? </a:t>
            </a:r>
          </a:p>
          <a:p>
            <a:pPr marL="228600" indent="-228600">
              <a:buAutoNum type="arabicPeriod"/>
            </a:pPr>
            <a:r>
              <a:rPr lang="en-GB" sz="1050" dirty="0">
                <a:latin typeface="K26AlphaABC" panose="02000500000000000000" pitchFamily="2" charset="0"/>
                <a:ea typeface="KB3PurplePetals" panose="02000603000000000000" pitchFamily="2" charset="0"/>
              </a:rPr>
              <a:t>Why do you think Alex wants to see his uncle’s office? </a:t>
            </a:r>
          </a:p>
          <a:p>
            <a:pPr marL="228600" indent="-228600">
              <a:buAutoNum type="arabicPeriod"/>
            </a:pPr>
            <a:r>
              <a:rPr lang="en-GB" sz="1050" dirty="0">
                <a:latin typeface="K26AlphaABC" panose="02000500000000000000" pitchFamily="2" charset="0"/>
                <a:ea typeface="KB3PurplePetals" panose="02000603000000000000" pitchFamily="2" charset="0"/>
              </a:rPr>
              <a:t>Why do you think the Mr. Crawley tells him he cannot to into the office (hint: it is NOT because the office door is locked)?</a:t>
            </a:r>
          </a:p>
          <a:p>
            <a:pPr marL="228600" indent="-228600">
              <a:buAutoNum type="arabicPeriod"/>
            </a:pPr>
            <a:r>
              <a:rPr lang="en-GB" sz="1050" dirty="0">
                <a:latin typeface="K26AlphaABC" panose="02000500000000000000" pitchFamily="2" charset="0"/>
                <a:ea typeface="KB3PurplePetals" panose="02000603000000000000" pitchFamily="2" charset="0"/>
              </a:rPr>
              <a:t>How does Alex get into his uncle’s office? </a:t>
            </a:r>
          </a:p>
          <a:p>
            <a:pPr marL="228600" indent="-228600">
              <a:buAutoNum type="arabicPeriod"/>
            </a:pPr>
            <a:r>
              <a:rPr lang="en-GB" sz="1050" dirty="0">
                <a:latin typeface="K26AlphaABC" panose="02000500000000000000" pitchFamily="2" charset="0"/>
                <a:ea typeface="KB3PurplePetals" panose="02000603000000000000" pitchFamily="2" charset="0"/>
              </a:rPr>
              <a:t>What does Alex learn from the files he finds in his uncle’s office?</a:t>
            </a:r>
          </a:p>
          <a:p>
            <a:pPr marL="228600" indent="-228600">
              <a:buAutoNum type="arabicPeriod"/>
            </a:pPr>
            <a:r>
              <a:rPr lang="en-GB" sz="1050" dirty="0">
                <a:latin typeface="K26AlphaABC" panose="02000500000000000000" pitchFamily="2" charset="0"/>
                <a:ea typeface="KB3PurplePetals" panose="02000603000000000000" pitchFamily="2" charset="0"/>
              </a:rPr>
              <a:t>What happens at the end of Chapter 3?</a:t>
            </a:r>
          </a:p>
          <a:p>
            <a:pPr marL="228600" indent="-228600">
              <a:buAutoNum type="arabicPeriod"/>
            </a:pPr>
            <a:r>
              <a:rPr lang="en-GB" sz="1050" dirty="0">
                <a:latin typeface="K26AlphaABC" panose="02000500000000000000" pitchFamily="2" charset="0"/>
                <a:ea typeface="KB3PurplePetals" panose="02000603000000000000" pitchFamily="2" charset="0"/>
              </a:rPr>
              <a:t>What question could you ask at the end of </a:t>
            </a:r>
            <a:r>
              <a:rPr lang="en-GB" sz="1050" dirty="0" err="1">
                <a:latin typeface="K26AlphaABC" panose="02000500000000000000" pitchFamily="2" charset="0"/>
                <a:ea typeface="KB3PurplePetals" panose="02000603000000000000" pitchFamily="2" charset="0"/>
              </a:rPr>
              <a:t>Chpt</a:t>
            </a:r>
            <a:r>
              <a:rPr lang="en-GB" sz="1050" dirty="0">
                <a:latin typeface="K26AlphaABC" panose="02000500000000000000" pitchFamily="2" charset="0"/>
                <a:ea typeface="KB3PurplePetals" panose="02000603000000000000" pitchFamily="2" charset="0"/>
              </a:rPr>
              <a:t> 3? </a:t>
            </a:r>
          </a:p>
        </p:txBody>
      </p:sp>
      <p:sp>
        <p:nvSpPr>
          <p:cNvPr id="19" name="TextBox 18"/>
          <p:cNvSpPr txBox="1"/>
          <p:nvPr/>
        </p:nvSpPr>
        <p:spPr>
          <a:xfrm>
            <a:off x="315816" y="517276"/>
            <a:ext cx="3253088"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Good readers ask questions when they don’t understand something. What question could you ask when you read:</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That police came to Alex Rider’s house at 3 in the morning?</a:t>
            </a:r>
          </a:p>
          <a:p>
            <a:pPr marL="228600" indent="-228600">
              <a:buAutoNum type="arabicPeriod"/>
            </a:pPr>
            <a:r>
              <a:rPr lang="en-GB" sz="1100" dirty="0">
                <a:latin typeface="K26AlphaABC" panose="02000500000000000000" pitchFamily="2" charset="0"/>
                <a:ea typeface="KB3PurplePetals" panose="02000603000000000000" pitchFamily="2" charset="0"/>
              </a:rPr>
              <a:t>That Ian Rider’s office is always locked? </a:t>
            </a:r>
          </a:p>
          <a:p>
            <a:pPr marL="228600" indent="-228600">
              <a:buAutoNum type="arabicPeriod"/>
            </a:pPr>
            <a:r>
              <a:rPr lang="en-GB" sz="1100" dirty="0">
                <a:latin typeface="K26AlphaABC" panose="02000500000000000000" pitchFamily="2" charset="0"/>
                <a:ea typeface="KB3PurplePetals" panose="02000603000000000000" pitchFamily="2" charset="0"/>
              </a:rPr>
              <a:t>That the police said Ian Rider had not been wearing a seat belt, even though Alex knows he always wears a seat belt?</a:t>
            </a:r>
          </a:p>
          <a:p>
            <a:pPr marL="228600" indent="-228600">
              <a:buAutoNum type="arabicPeriod"/>
            </a:pPr>
            <a:r>
              <a:rPr lang="en-GB" sz="1100" dirty="0">
                <a:latin typeface="K26AlphaABC" panose="02000500000000000000" pitchFamily="2" charset="0"/>
                <a:ea typeface="KB3PurplePetals" panose="02000603000000000000" pitchFamily="2" charset="0"/>
              </a:rPr>
              <a:t>Alex sees that the people from the bank are carrying guns?</a:t>
            </a: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13" name="TextBox 12"/>
            <p:cNvSpPr txBox="1"/>
            <p:nvPr/>
          </p:nvSpPr>
          <p:spPr>
            <a:xfrm>
              <a:off x="7372502" y="2622174"/>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1 &amp; 2</a:t>
              </a:r>
            </a:p>
          </p:txBody>
        </p:sp>
        <p:sp>
          <p:nvSpPr>
            <p:cNvPr id="14" name="TextBox 13"/>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3</a:t>
              </a:r>
            </a:p>
          </p:txBody>
        </p:sp>
        <p:sp>
          <p:nvSpPr>
            <p:cNvPr id="15" name="TextBox 14"/>
            <p:cNvSpPr txBox="1"/>
            <p:nvPr/>
          </p:nvSpPr>
          <p:spPr>
            <a:xfrm>
              <a:off x="580988" y="2622652"/>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443113" y="4996591"/>
            <a:ext cx="3208389" cy="2319207"/>
            <a:chOff x="3835310" y="4956330"/>
            <a:chExt cx="3208389" cy="2319207"/>
          </a:xfrm>
        </p:grpSpPr>
        <p:sp>
          <p:nvSpPr>
            <p:cNvPr id="38" name="TextBox 37"/>
            <p:cNvSpPr txBox="1"/>
            <p:nvPr/>
          </p:nvSpPr>
          <p:spPr>
            <a:xfrm>
              <a:off x="4138270" y="4956330"/>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2</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835310" y="5336545"/>
              <a:ext cx="3208389" cy="1938992"/>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Chapter 2 ‘Heaven for Cars’ begins with Alex going to school and ends with him escaping from the breaker’s yard. </a:t>
              </a:r>
            </a:p>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Write a summary of the main events in chapter 2. Remember – summaries should include only important events and leave out unimportant details. Your summary should be 8-10 sentences long.</a:t>
              </a:r>
            </a:p>
            <a:p>
              <a:r>
                <a:rPr lang="en-GB" sz="1200" dirty="0">
                  <a:latin typeface="K26AlphaABC" panose="02000500000000000000" pitchFamily="2" charset="0"/>
                  <a:ea typeface="KB3PurplePetals" panose="02000603000000000000" pitchFamily="2" charset="0"/>
                </a:rPr>
                <a:t> </a:t>
              </a:r>
            </a:p>
          </p:txBody>
        </p:sp>
      </p:grpSp>
      <p:sp>
        <p:nvSpPr>
          <p:cNvPr id="37" name="TextBox 36">
            <a:extLst>
              <a:ext uri="{FF2B5EF4-FFF2-40B4-BE49-F238E27FC236}">
                <a16:creationId xmlns:a16="http://schemas.microsoft.com/office/drawing/2014/main" id="{D6E447C3-6FE5-46F9-9BF6-18A0CD2EC41A}"/>
              </a:ext>
            </a:extLst>
          </p:cNvPr>
          <p:cNvSpPr txBox="1"/>
          <p:nvPr/>
        </p:nvSpPr>
        <p:spPr>
          <a:xfrm>
            <a:off x="7110267" y="582864"/>
            <a:ext cx="3299696"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Even though he has died at the beginning of Chapter 1, Ian Rider is an important character in </a:t>
            </a:r>
            <a:r>
              <a:rPr lang="en-GB" sz="1000" dirty="0" err="1">
                <a:latin typeface="K26AlphaABC" panose="02000500000000000000" pitchFamily="2" charset="0"/>
                <a:ea typeface="KB3PurplePetals" panose="02000603000000000000" pitchFamily="2" charset="0"/>
              </a:rPr>
              <a:t>Stormbreaker</a:t>
            </a:r>
            <a:r>
              <a:rPr lang="en-GB" sz="1000" dirty="0">
                <a:latin typeface="K26AlphaABC" panose="02000500000000000000" pitchFamily="2" charset="0"/>
                <a:ea typeface="KB3PurplePetals" panose="02000603000000000000" pitchFamily="2" charset="0"/>
              </a:rPr>
              <a:t>. </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Make a mind map with at least 5 facts about Ian Rider. Please chose different facts than the ones you used in Task 2.</a:t>
            </a:r>
          </a:p>
          <a:p>
            <a:pPr marL="228600" indent="-228600">
              <a:buAutoNum type="arabicPeriod"/>
            </a:pPr>
            <a:r>
              <a:rPr lang="en-GB" sz="100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0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0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00" dirty="0">
                <a:latin typeface="K26AlphaABC" panose="02000500000000000000" pitchFamily="2" charset="0"/>
                <a:ea typeface="KB3PurplePetals" panose="02000603000000000000" pitchFamily="2" charset="0"/>
              </a:rPr>
              <a:t>Summary sentence</a:t>
            </a:r>
          </a:p>
        </p:txBody>
      </p:sp>
    </p:spTree>
    <p:extLst>
      <p:ext uri="{BB962C8B-B14F-4D97-AF65-F5344CB8AC3E}">
        <p14:creationId xmlns:p14="http://schemas.microsoft.com/office/powerpoint/2010/main" val="405465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6" name="TextBox 35"/>
          <p:cNvSpPr txBox="1"/>
          <p:nvPr/>
        </p:nvSpPr>
        <p:spPr>
          <a:xfrm>
            <a:off x="337024" y="614717"/>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things I don’t understand (yet) in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about these things and look for the answers when I continue to read</a:t>
            </a:r>
          </a:p>
        </p:txBody>
      </p:sp>
      <p:sp>
        <p:nvSpPr>
          <p:cNvPr id="37" name="TextBox 36"/>
          <p:cNvSpPr txBox="1"/>
          <p:nvPr/>
        </p:nvSpPr>
        <p:spPr>
          <a:xfrm>
            <a:off x="3772379" y="689635"/>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scenes and settings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a picture of what I have visualised, including and labelling at least 7 facts about the setting that I read in my book</a:t>
            </a:r>
          </a:p>
        </p:txBody>
      </p:sp>
      <p:sp>
        <p:nvSpPr>
          <p:cNvPr id="38" name="TextBox 37"/>
          <p:cNvSpPr txBox="1"/>
          <p:nvPr/>
        </p:nvSpPr>
        <p:spPr>
          <a:xfrm>
            <a:off x="7091988" y="636017"/>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Topic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Summary sentence</a:t>
            </a:r>
          </a:p>
        </p:txBody>
      </p:sp>
      <p:sp>
        <p:nvSpPr>
          <p:cNvPr id="43" name="TextBox 42"/>
          <p:cNvSpPr txBox="1"/>
          <p:nvPr/>
        </p:nvSpPr>
        <p:spPr>
          <a:xfrm>
            <a:off x="7131382" y="2932702"/>
            <a:ext cx="333982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Go back to my text to find evidence to support inferences about the text</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instructions carefully and make sure that I follow them (provide 2 pieces of evidence for each statement)</a:t>
            </a:r>
          </a:p>
        </p:txBody>
      </p:sp>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65830" cy="5050332"/>
            <a:chOff x="277450" y="245881"/>
            <a:chExt cx="10165830"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Finding Evidence</a:t>
              </a:r>
              <a:endParaRPr lang="en-GB" sz="15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Expanding our Vocabulary</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83973" y="297365"/>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0" name="TextBox 29">
            <a:extLst>
              <a:ext uri="{FF2B5EF4-FFF2-40B4-BE49-F238E27FC236}">
                <a16:creationId xmlns:a16="http://schemas.microsoft.com/office/drawing/2014/main" id="{08376F79-748A-4D38-AD8E-0756A77784DD}"/>
              </a:ext>
            </a:extLst>
          </p:cNvPr>
          <p:cNvSpPr txBox="1"/>
          <p:nvPr/>
        </p:nvSpPr>
        <p:spPr>
          <a:xfrm>
            <a:off x="7163670" y="5245233"/>
            <a:ext cx="3134472" cy="2123658"/>
          </a:xfrm>
          <a:prstGeom prst="rect">
            <a:avLst/>
          </a:prstGeom>
          <a:noFill/>
        </p:spPr>
        <p:txBody>
          <a:bodyPr wrap="square" rtlCol="0">
            <a:spAutoFit/>
          </a:bodyPr>
          <a:lstStyle/>
          <a:p>
            <a:r>
              <a:rPr lang="en-GB" sz="12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Decide what part of speech a word is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Try to figure out what a word means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a dictionary to make sure I understand what tricky words mean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Write sentences that show that I understand what words mean and how to use them in a sentence</a:t>
            </a:r>
          </a:p>
          <a:p>
            <a:endParaRPr lang="en-GB" sz="1200" dirty="0">
              <a:latin typeface="K26AlphaABC" panose="02000500000000000000" pitchFamily="2" charset="0"/>
              <a:ea typeface="KB3PurplePetals" panose="02000603000000000000" pitchFamily="2" charset="0"/>
            </a:endParaRPr>
          </a:p>
        </p:txBody>
      </p:sp>
      <p:sp>
        <p:nvSpPr>
          <p:cNvPr id="33" name="TextBox 32">
            <a:extLst>
              <a:ext uri="{FF2B5EF4-FFF2-40B4-BE49-F238E27FC236}">
                <a16:creationId xmlns:a16="http://schemas.microsoft.com/office/drawing/2014/main" id="{B6D15679-A796-4239-A309-73DB12C10D16}"/>
              </a:ext>
            </a:extLst>
          </p:cNvPr>
          <p:cNvSpPr txBox="1"/>
          <p:nvPr/>
        </p:nvSpPr>
        <p:spPr>
          <a:xfrm>
            <a:off x="436498" y="2974337"/>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Provide evidence to support my answers</a:t>
            </a:r>
          </a:p>
        </p:txBody>
      </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2878192"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7</a:t>
            </a:r>
          </a:p>
        </p:txBody>
      </p:sp>
      <p:sp>
        <p:nvSpPr>
          <p:cNvPr id="31" name="TextBox 30">
            <a:extLst>
              <a:ext uri="{FF2B5EF4-FFF2-40B4-BE49-F238E27FC236}">
                <a16:creationId xmlns:a16="http://schemas.microsoft.com/office/drawing/2014/main" id="{7D1C7247-B19C-48CD-8180-5B89BB021559}"/>
              </a:ext>
            </a:extLst>
          </p:cNvPr>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i="1" dirty="0" err="1">
                <a:latin typeface="KB3JustAQuickNote" panose="02000603000000000000" pitchFamily="2" charset="0"/>
                <a:ea typeface="KB3JustAQuickNote" panose="02000603000000000000" pitchFamily="2" charset="0"/>
              </a:rPr>
              <a:t>Physalia</a:t>
            </a:r>
            <a:r>
              <a:rPr lang="en-GB" sz="1500" b="1" i="1" dirty="0">
                <a:latin typeface="KB3JustAQuickNote" panose="02000603000000000000" pitchFamily="2" charset="0"/>
                <a:ea typeface="KB3JustAQuickNote" panose="02000603000000000000" pitchFamily="2" charset="0"/>
              </a:rPr>
              <a:t> </a:t>
            </a:r>
            <a:r>
              <a:rPr lang="en-GB" sz="1500" b="1" i="1" dirty="0" err="1">
                <a:latin typeface="KB3JustAQuickNote" panose="02000603000000000000" pitchFamily="2" charset="0"/>
                <a:ea typeface="KB3JustAQuickNote" panose="02000603000000000000" pitchFamily="2" charset="0"/>
              </a:rPr>
              <a:t>Physalis</a:t>
            </a:r>
            <a:r>
              <a:rPr lang="en-GB" sz="1500" b="1" dirty="0">
                <a:latin typeface="KB3JustAQuickNote" panose="02000603000000000000" pitchFamily="2" charset="0"/>
                <a:ea typeface="KB3JustAQuickNote" panose="02000603000000000000" pitchFamily="2" charset="0"/>
              </a:rPr>
              <a:t>, Looking for Trouble, Night Visitors (Chapters 7-9)</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2" name="TextBox 31">
            <a:extLst>
              <a:ext uri="{FF2B5EF4-FFF2-40B4-BE49-F238E27FC236}">
                <a16:creationId xmlns:a16="http://schemas.microsoft.com/office/drawing/2014/main" id="{552A6702-E14F-4F85-9FA0-B5CA1383A1FF}"/>
              </a:ext>
            </a:extLst>
          </p:cNvPr>
          <p:cNvSpPr txBox="1"/>
          <p:nvPr/>
        </p:nvSpPr>
        <p:spPr>
          <a:xfrm>
            <a:off x="561726" y="4950609"/>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8 &amp; 9</a:t>
            </a:r>
          </a:p>
        </p:txBody>
      </p:sp>
      <p:sp>
        <p:nvSpPr>
          <p:cNvPr id="39" name="TextBox 38">
            <a:extLst>
              <a:ext uri="{FF2B5EF4-FFF2-40B4-BE49-F238E27FC236}">
                <a16:creationId xmlns:a16="http://schemas.microsoft.com/office/drawing/2014/main" id="{65CD8C2E-5625-4B98-9FFD-9C3499025D80}"/>
              </a:ext>
            </a:extLst>
          </p:cNvPr>
          <p:cNvSpPr txBox="1"/>
          <p:nvPr/>
        </p:nvSpPr>
        <p:spPr>
          <a:xfrm>
            <a:off x="468062" y="5311111"/>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Provide evidence to support my answers</a:t>
            </a:r>
          </a:p>
        </p:txBody>
      </p:sp>
      <p:sp>
        <p:nvSpPr>
          <p:cNvPr id="40" name="TextBox 39">
            <a:extLst>
              <a:ext uri="{FF2B5EF4-FFF2-40B4-BE49-F238E27FC236}">
                <a16:creationId xmlns:a16="http://schemas.microsoft.com/office/drawing/2014/main" id="{07F00FBC-5080-4B45-84D2-595E6E13B01D}"/>
              </a:ext>
            </a:extLst>
          </p:cNvPr>
          <p:cNvSpPr txBox="1"/>
          <p:nvPr/>
        </p:nvSpPr>
        <p:spPr>
          <a:xfrm>
            <a:off x="3784323" y="5273216"/>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scenes and settings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pictures of what I have visualised, including and labelling the correct number of things or people in each picture. </a:t>
            </a:r>
          </a:p>
        </p:txBody>
      </p:sp>
    </p:spTree>
    <p:extLst>
      <p:ext uri="{BB962C8B-B14F-4D97-AF65-F5344CB8AC3E}">
        <p14:creationId xmlns:p14="http://schemas.microsoft.com/office/powerpoint/2010/main" val="292065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i="1" dirty="0" err="1">
                <a:latin typeface="KB3JustAQuickNote" panose="02000603000000000000" pitchFamily="2" charset="0"/>
                <a:ea typeface="KB3JustAQuickNote" panose="02000603000000000000" pitchFamily="2" charset="0"/>
              </a:rPr>
              <a:t>Physalia</a:t>
            </a:r>
            <a:r>
              <a:rPr lang="en-GB" sz="1500" b="1" i="1" dirty="0">
                <a:latin typeface="KB3JustAQuickNote" panose="02000603000000000000" pitchFamily="2" charset="0"/>
                <a:ea typeface="KB3JustAQuickNote" panose="02000603000000000000" pitchFamily="2" charset="0"/>
              </a:rPr>
              <a:t> </a:t>
            </a:r>
            <a:r>
              <a:rPr lang="en-GB" sz="1500" b="1" i="1" dirty="0" err="1">
                <a:latin typeface="KB3JustAQuickNote" panose="02000603000000000000" pitchFamily="2" charset="0"/>
                <a:ea typeface="KB3JustAQuickNote" panose="02000603000000000000" pitchFamily="2" charset="0"/>
              </a:rPr>
              <a:t>Physalis</a:t>
            </a:r>
            <a:r>
              <a:rPr lang="en-GB" sz="1500" b="1" dirty="0">
                <a:latin typeface="KB3JustAQuickNote" panose="02000603000000000000" pitchFamily="2" charset="0"/>
                <a:ea typeface="KB3JustAQuickNote" panose="02000603000000000000" pitchFamily="2" charset="0"/>
              </a:rPr>
              <a:t>, Looking for Trouble, Night Visitors (Chapters 7-9)</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393430"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Visualising scenes and settings is an important strategy, particularly in action novels or thrillers. </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Re-read p 93-95. This is a description of Herod </a:t>
            </a:r>
            <a:r>
              <a:rPr lang="en-GB" sz="1200" dirty="0" err="1">
                <a:latin typeface="K26AlphaABC" panose="02000500000000000000" pitchFamily="2" charset="0"/>
                <a:ea typeface="KB3PurplePetals" panose="02000603000000000000" pitchFamily="2" charset="0"/>
              </a:rPr>
              <a:t>Sayle’s</a:t>
            </a:r>
            <a:r>
              <a:rPr lang="en-GB" sz="1200" dirty="0">
                <a:latin typeface="K26AlphaABC" panose="02000500000000000000" pitchFamily="2" charset="0"/>
                <a:ea typeface="KB3PurplePetals" panose="02000603000000000000" pitchFamily="2" charset="0"/>
              </a:rPr>
              <a:t> complex in Cornwall, as well as the security protecting it. </a:t>
            </a:r>
          </a:p>
          <a:p>
            <a:pPr marL="228600" indent="-228600">
              <a:buAutoNum type="arabicPeriod"/>
            </a:pPr>
            <a:r>
              <a:rPr lang="en-GB" sz="1200" dirty="0">
                <a:latin typeface="K26AlphaABC" panose="02000500000000000000" pitchFamily="2" charset="0"/>
                <a:ea typeface="KB3PurplePetals" panose="02000603000000000000" pitchFamily="2" charset="0"/>
              </a:rPr>
              <a:t>Draw a picture of the complex, as it is described on these pages. Include at least 7 details you read in your book. Label these details. </a:t>
            </a:r>
          </a:p>
        </p:txBody>
      </p:sp>
      <p:sp>
        <p:nvSpPr>
          <p:cNvPr id="8" name="TextBox 7"/>
          <p:cNvSpPr txBox="1"/>
          <p:nvPr/>
        </p:nvSpPr>
        <p:spPr>
          <a:xfrm>
            <a:off x="7068120" y="2925189"/>
            <a:ext cx="3380970" cy="1938992"/>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Give 2 pieces of evidence from your book that support each of the following statements:</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Alex is very observant; he notices most things. </a:t>
            </a:r>
          </a:p>
          <a:p>
            <a:pPr marL="228600" indent="-228600">
              <a:buAutoNum type="arabicPeriod"/>
            </a:pPr>
            <a:r>
              <a:rPr lang="en-GB" sz="1200" dirty="0">
                <a:latin typeface="K26AlphaABC" panose="02000500000000000000" pitchFamily="2" charset="0"/>
                <a:ea typeface="KB3PurplePetals" panose="02000603000000000000" pitchFamily="2" charset="0"/>
              </a:rPr>
              <a:t>Alex can think quickly on his feet. </a:t>
            </a:r>
          </a:p>
          <a:p>
            <a:pPr marL="228600" indent="-228600">
              <a:buAutoNum type="arabicPeriod"/>
            </a:pPr>
            <a:r>
              <a:rPr lang="en-GB" sz="1200" dirty="0" err="1">
                <a:latin typeface="K26AlphaABC" panose="02000500000000000000" pitchFamily="2" charset="0"/>
                <a:ea typeface="KB3PurplePetals" panose="02000603000000000000" pitchFamily="2" charset="0"/>
              </a:rPr>
              <a:t>Sayle</a:t>
            </a:r>
            <a:r>
              <a:rPr lang="en-GB" sz="1200" dirty="0">
                <a:latin typeface="K26AlphaABC" panose="02000500000000000000" pitchFamily="2" charset="0"/>
                <a:ea typeface="KB3PurplePetals" panose="02000603000000000000" pitchFamily="2" charset="0"/>
              </a:rPr>
              <a:t> does not like to lose. </a:t>
            </a:r>
          </a:p>
          <a:p>
            <a:pPr marL="228600" indent="-228600">
              <a:buAutoNum type="arabicPeriod"/>
            </a:pPr>
            <a:r>
              <a:rPr lang="en-GB" sz="1200" dirty="0" err="1">
                <a:latin typeface="K26AlphaABC" panose="02000500000000000000" pitchFamily="2" charset="0"/>
                <a:ea typeface="KB3PurplePetals" panose="02000603000000000000" pitchFamily="2" charset="0"/>
              </a:rPr>
              <a:t>Sayle</a:t>
            </a:r>
            <a:r>
              <a:rPr lang="en-GB" sz="1200" dirty="0">
                <a:latin typeface="K26AlphaABC" panose="02000500000000000000" pitchFamily="2" charset="0"/>
                <a:ea typeface="KB3PurplePetals" panose="02000603000000000000" pitchFamily="2" charset="0"/>
              </a:rPr>
              <a:t> might be suspicious that Alex is not really Felix after all. </a:t>
            </a:r>
          </a:p>
        </p:txBody>
      </p:sp>
      <p:sp>
        <p:nvSpPr>
          <p:cNvPr id="11" name="TextBox 10"/>
          <p:cNvSpPr txBox="1"/>
          <p:nvPr/>
        </p:nvSpPr>
        <p:spPr>
          <a:xfrm>
            <a:off x="3710614" y="5195350"/>
            <a:ext cx="3389158" cy="2292935"/>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In Chapter 9, Alex goes out at night to see what was arriving at 2 am.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Visualise the scene at the airstrip that Alex sees, and Alex running towards it. (p 127) Draw what you have visualised and label 4 things or people in your picture. </a:t>
            </a:r>
          </a:p>
          <a:p>
            <a:pPr marL="228600" indent="-228600">
              <a:buAutoNum type="arabicPeriod"/>
            </a:pPr>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Hidden in a truck, Alex goes to the pick up point. Visualise what Alex sees there (p 129-131). Draw what you have visualised and label 5 things or people in your picture. </a:t>
            </a:r>
          </a:p>
          <a:p>
            <a:pPr marL="228600" indent="-228600">
              <a:buAutoNum type="arabicPeriod"/>
            </a:pPr>
            <a:endParaRPr lang="en-GB" sz="1100" dirty="0">
              <a:latin typeface="K26AlphaABC" panose="02000500000000000000" pitchFamily="2" charset="0"/>
              <a:ea typeface="KB3PurplePetals" panose="02000603000000000000" pitchFamily="2" charset="0"/>
            </a:endParaRPr>
          </a:p>
        </p:txBody>
      </p:sp>
      <p:sp>
        <p:nvSpPr>
          <p:cNvPr id="19" name="TextBox 18"/>
          <p:cNvSpPr txBox="1"/>
          <p:nvPr/>
        </p:nvSpPr>
        <p:spPr>
          <a:xfrm>
            <a:off x="321680" y="514749"/>
            <a:ext cx="3362387" cy="2677656"/>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Alex arrives at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Enterprises and sees all of the heavy security there. </a:t>
            </a:r>
          </a:p>
          <a:p>
            <a:pPr marL="228600" indent="-228600">
              <a:buAutoNum type="arabicPeriod"/>
            </a:pPr>
            <a:r>
              <a:rPr lang="en-GB" sz="1050" dirty="0">
                <a:latin typeface="K26AlphaABC" panose="02000500000000000000" pitchFamily="2" charset="0"/>
                <a:ea typeface="KB3PurplePetals" panose="02000603000000000000" pitchFamily="2" charset="0"/>
              </a:rPr>
              <a:t>Alex gives unflattering facts about the </a:t>
            </a:r>
            <a:r>
              <a:rPr lang="en-GB" sz="1050" i="1" dirty="0" err="1">
                <a:latin typeface="K26AlphaABC" panose="02000500000000000000" pitchFamily="2" charset="0"/>
                <a:ea typeface="KB3PurplePetals" panose="02000603000000000000" pitchFamily="2" charset="0"/>
              </a:rPr>
              <a:t>physalia</a:t>
            </a:r>
            <a:r>
              <a:rPr lang="en-GB" sz="1050" i="1" dirty="0">
                <a:latin typeface="K26AlphaABC" panose="02000500000000000000" pitchFamily="2" charset="0"/>
                <a:ea typeface="KB3PurplePetals" panose="02000603000000000000" pitchFamily="2" charset="0"/>
              </a:rPr>
              <a:t> </a:t>
            </a:r>
            <a:r>
              <a:rPr lang="en-GB" sz="1050" i="1" dirty="0" err="1">
                <a:latin typeface="K26AlphaABC" panose="02000500000000000000" pitchFamily="2" charset="0"/>
                <a:ea typeface="KB3PurplePetals" panose="02000603000000000000" pitchFamily="2" charset="0"/>
              </a:rPr>
              <a:t>physalis</a:t>
            </a:r>
            <a:r>
              <a:rPr lang="en-GB" sz="1050" dirty="0">
                <a:latin typeface="K26AlphaABC" panose="02000500000000000000" pitchFamily="2" charset="0"/>
                <a:ea typeface="KB3PurplePetals" panose="02000603000000000000" pitchFamily="2" charset="0"/>
              </a:rPr>
              <a:t> jellyfish after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has just said the jellyfish reminds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of himself? (p 98)</a:t>
            </a:r>
          </a:p>
          <a:p>
            <a:pPr marL="228600" indent="-228600">
              <a:buAutoNum type="arabicPeriod"/>
            </a:pPr>
            <a:r>
              <a:rPr lang="en-GB" sz="1050" dirty="0">
                <a:latin typeface="K26AlphaABC" panose="02000500000000000000" pitchFamily="2" charset="0"/>
                <a:ea typeface="KB3PurplePetals" panose="02000603000000000000" pitchFamily="2" charset="0"/>
              </a:rPr>
              <a:t>Alex makes a mistake and asks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to call him Alex (when he is supposed to be Felix)?</a:t>
            </a:r>
          </a:p>
          <a:p>
            <a:pPr marL="228600" indent="-228600">
              <a:buAutoNum type="arabicPeriod"/>
            </a:pPr>
            <a:r>
              <a:rPr lang="en-GB" sz="1050" dirty="0">
                <a:latin typeface="K26AlphaABC" panose="02000500000000000000" pitchFamily="2" charset="0"/>
                <a:ea typeface="KB3PurplePetals" panose="02000603000000000000" pitchFamily="2" charset="0"/>
              </a:rPr>
              <a:t>Mr.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mentions the security man who left. </a:t>
            </a: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3" name="TextBox 12"/>
            <p:cNvSpPr txBox="1"/>
            <p:nvPr/>
          </p:nvSpPr>
          <p:spPr>
            <a:xfrm>
              <a:off x="536763" y="2607880"/>
              <a:ext cx="2878192"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7</a:t>
              </a:r>
            </a:p>
          </p:txBody>
        </p:sp>
        <p:sp>
          <p:nvSpPr>
            <p:cNvPr id="14" name="TextBox 13"/>
            <p:cNvSpPr txBox="1"/>
            <p:nvPr/>
          </p:nvSpPr>
          <p:spPr>
            <a:xfrm>
              <a:off x="4025565" y="4949964"/>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5" name="TextBox 14"/>
            <p:cNvSpPr txBox="1"/>
            <p:nvPr/>
          </p:nvSpPr>
          <p:spPr>
            <a:xfrm>
              <a:off x="7360170" y="2596351"/>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Finding Evidence</a:t>
              </a:r>
              <a:endParaRPr lang="en-GB" sz="15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304137" y="4950609"/>
            <a:ext cx="3431787" cy="2663079"/>
            <a:chOff x="3696334" y="4910348"/>
            <a:chExt cx="3431787" cy="2663079"/>
          </a:xfrm>
        </p:grpSpPr>
        <p:sp>
          <p:nvSpPr>
            <p:cNvPr id="38" name="TextBox 37"/>
            <p:cNvSpPr txBox="1"/>
            <p:nvPr/>
          </p:nvSpPr>
          <p:spPr>
            <a:xfrm>
              <a:off x="3953923" y="4910348"/>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8 &amp; 9</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96334" y="5172770"/>
              <a:ext cx="3431787" cy="2400657"/>
            </a:xfrm>
            <a:prstGeom prst="rect">
              <a:avLst/>
            </a:prstGeom>
            <a:noFill/>
          </p:spPr>
          <p:txBody>
            <a:bodyPr wrap="square" rtlCol="0">
              <a:spAutoFit/>
            </a:bodyPr>
            <a:lstStyle/>
            <a:p>
              <a:pPr marL="228600" indent="-228600">
                <a:buAutoNum type="arabicPeriod"/>
              </a:pPr>
              <a:r>
                <a:rPr lang="en-GB" sz="1000" dirty="0">
                  <a:latin typeface="K26AlphaABC" panose="02000500000000000000" pitchFamily="2" charset="0"/>
                  <a:ea typeface="KB3PurplePetals" panose="02000603000000000000" pitchFamily="2" charset="0"/>
                </a:rPr>
                <a:t>What does Alex find in his room and where does he find it? </a:t>
              </a:r>
            </a:p>
            <a:p>
              <a:pPr marL="228600" indent="-228600">
                <a:buAutoNum type="arabicPeriod"/>
              </a:pPr>
              <a:r>
                <a:rPr lang="en-GB" sz="1000" dirty="0">
                  <a:latin typeface="K26AlphaABC" panose="02000500000000000000" pitchFamily="2" charset="0"/>
                  <a:ea typeface="KB3PurplePetals" panose="02000603000000000000" pitchFamily="2" charset="0"/>
                </a:rPr>
                <a:t>Describe what Alex finds when he goes down the metal staircase (p 112). </a:t>
              </a:r>
            </a:p>
            <a:p>
              <a:pPr marL="228600" indent="-228600">
                <a:buAutoNum type="arabicPeriod"/>
              </a:pPr>
              <a:r>
                <a:rPr lang="en-GB" sz="1000" dirty="0">
                  <a:latin typeface="K26AlphaABC" panose="02000500000000000000" pitchFamily="2" charset="0"/>
                  <a:ea typeface="KB3PurplePetals" panose="02000603000000000000" pitchFamily="2" charset="0"/>
                </a:rPr>
                <a:t>What information does Alex learn when he listens through the metal door? </a:t>
              </a:r>
            </a:p>
            <a:p>
              <a:pPr marL="228600" indent="-228600">
                <a:buAutoNum type="arabicPeriod"/>
              </a:pPr>
              <a:r>
                <a:rPr lang="en-GB" sz="1000" dirty="0">
                  <a:latin typeface="K26AlphaABC" panose="02000500000000000000" pitchFamily="2" charset="0"/>
                  <a:ea typeface="KB3PurplePetals" panose="02000603000000000000" pitchFamily="2" charset="0"/>
                </a:rPr>
                <a:t>Does Nadia Vole believe Alex’s excuse? Give evidence to support your answer. </a:t>
              </a:r>
            </a:p>
            <a:p>
              <a:pPr marL="228600" indent="-228600">
                <a:buAutoNum type="arabicPeriod"/>
              </a:pPr>
              <a:r>
                <a:rPr lang="en-GB" sz="1000" dirty="0">
                  <a:latin typeface="K26AlphaABC" panose="02000500000000000000" pitchFamily="2" charset="0"/>
                  <a:ea typeface="KB3PurplePetals" panose="02000603000000000000" pitchFamily="2" charset="0"/>
                </a:rPr>
                <a:t>How much money did Alex win at snooker?</a:t>
              </a:r>
            </a:p>
            <a:p>
              <a:pPr marL="228600" indent="-228600">
                <a:buAutoNum type="arabicPeriod"/>
              </a:pPr>
              <a:r>
                <a:rPr lang="en-GB" sz="1000" dirty="0" err="1">
                  <a:latin typeface="K26AlphaABC" panose="02000500000000000000" pitchFamily="2" charset="0"/>
                  <a:ea typeface="KB3PurplePetals" panose="02000603000000000000" pitchFamily="2" charset="0"/>
                </a:rPr>
                <a:t>Sayle</a:t>
              </a:r>
              <a:r>
                <a:rPr lang="en-GB" sz="1000" dirty="0">
                  <a:latin typeface="K26AlphaABC" panose="02000500000000000000" pitchFamily="2" charset="0"/>
                  <a:ea typeface="KB3PurplePetals" panose="02000603000000000000" pitchFamily="2" charset="0"/>
                </a:rPr>
                <a:t> says Alex is like Ian Rider in 2 ways – what are they? </a:t>
              </a:r>
            </a:p>
            <a:p>
              <a:pPr marL="228600" indent="-228600">
                <a:buAutoNum type="arabicPeriod"/>
              </a:pPr>
              <a:r>
                <a:rPr lang="en-GB" sz="1000" dirty="0">
                  <a:latin typeface="K26AlphaABC" panose="02000500000000000000" pitchFamily="2" charset="0"/>
                  <a:ea typeface="KB3PurplePetals" panose="02000603000000000000" pitchFamily="2" charset="0"/>
                </a:rPr>
                <a:t>What does </a:t>
              </a:r>
              <a:r>
                <a:rPr lang="en-GB" sz="1000" dirty="0" err="1">
                  <a:latin typeface="K26AlphaABC" panose="02000500000000000000" pitchFamily="2" charset="0"/>
                  <a:ea typeface="KB3PurplePetals" panose="02000603000000000000" pitchFamily="2" charset="0"/>
                </a:rPr>
                <a:t>Sayle</a:t>
              </a:r>
              <a:r>
                <a:rPr lang="en-GB" sz="1000" dirty="0">
                  <a:latin typeface="K26AlphaABC" panose="02000500000000000000" pitchFamily="2" charset="0"/>
                  <a:ea typeface="KB3PurplePetals" panose="02000603000000000000" pitchFamily="2" charset="0"/>
                </a:rPr>
                <a:t> warn Alex against doing that night? </a:t>
              </a:r>
            </a:p>
            <a:p>
              <a:pPr marL="228600" indent="-228600">
                <a:buAutoNum type="arabicPeriod"/>
              </a:pPr>
              <a:endParaRPr lang="en-GB" sz="1000" dirty="0">
                <a:latin typeface="K26AlphaABC" panose="02000500000000000000" pitchFamily="2" charset="0"/>
                <a:ea typeface="KB3PurplePetals" panose="02000603000000000000" pitchFamily="2" charset="0"/>
              </a:endParaRPr>
            </a:p>
            <a:p>
              <a:pPr marL="228600" indent="-228600">
                <a:buAutoNum type="arabicPeriod"/>
              </a:pPr>
              <a:endParaRPr lang="en-GB" sz="1000" dirty="0">
                <a:latin typeface="K26AlphaABC" panose="02000500000000000000" pitchFamily="2" charset="0"/>
                <a:ea typeface="KB3PurplePetals" panose="02000603000000000000" pitchFamily="2" charset="0"/>
              </a:endParaRP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43138" y="581525"/>
            <a:ext cx="3433930" cy="2031325"/>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is one the most important characters in </a:t>
            </a:r>
            <a:r>
              <a:rPr lang="en-GB" sz="1050" dirty="0" err="1">
                <a:latin typeface="K26AlphaABC" panose="02000500000000000000" pitchFamily="2" charset="0"/>
                <a:ea typeface="KB3PurplePetals" panose="02000603000000000000" pitchFamily="2" charset="0"/>
              </a:rPr>
              <a:t>Stormbreaker</a:t>
            </a:r>
            <a:r>
              <a:rPr lang="en-GB" sz="1050" dirty="0">
                <a:latin typeface="K26AlphaABC" panose="02000500000000000000" pitchFamily="2" charset="0"/>
                <a:ea typeface="KB3PurplePetals" panose="02000603000000000000" pitchFamily="2" charset="0"/>
              </a:rPr>
              <a:t>. </a:t>
            </a:r>
          </a:p>
          <a:p>
            <a:endParaRPr lang="en-GB" sz="105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7 facts about 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Make sure you include actions that support any adjectives you use. You may refer back to earlier chapters if needed.</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77450" y="2872590"/>
            <a:ext cx="3454177"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Where is Alex taken when he first arrives at the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Enterprise complex? </a:t>
            </a:r>
          </a:p>
          <a:p>
            <a:pPr marL="228600" indent="-228600">
              <a:buAutoNum type="arabicPeriod"/>
            </a:pPr>
            <a:r>
              <a:rPr lang="en-GB" sz="1100" dirty="0">
                <a:latin typeface="K26AlphaABC" panose="02000500000000000000" pitchFamily="2" charset="0"/>
                <a:ea typeface="KB3PurplePetals" panose="02000603000000000000" pitchFamily="2" charset="0"/>
              </a:rPr>
              <a:t>What is unusual about the place Alex is taken? </a:t>
            </a:r>
          </a:p>
          <a:p>
            <a:pPr marL="228600" indent="-228600">
              <a:buAutoNum type="arabicPeriod"/>
            </a:pPr>
            <a:r>
              <a:rPr lang="en-GB" sz="1100" dirty="0">
                <a:latin typeface="K26AlphaABC" panose="02000500000000000000" pitchFamily="2" charset="0"/>
                <a:ea typeface="KB3PurplePetals" panose="02000603000000000000" pitchFamily="2" charset="0"/>
              </a:rPr>
              <a:t>What is Alex’s first impression of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a:t>
            </a:r>
          </a:p>
          <a:p>
            <a:pPr marL="228600" indent="-228600">
              <a:buAutoNum type="arabicPeriod"/>
            </a:pPr>
            <a:r>
              <a:rPr lang="en-GB" sz="1100" dirty="0">
                <a:latin typeface="K26AlphaABC" panose="02000500000000000000" pitchFamily="2" charset="0"/>
                <a:ea typeface="KB3PurplePetals" panose="02000603000000000000" pitchFamily="2" charset="0"/>
              </a:rPr>
              <a:t>What do you think </a:t>
            </a:r>
            <a:r>
              <a:rPr lang="en-GB" sz="1100" dirty="0" err="1">
                <a:latin typeface="K26AlphaABC" panose="02000500000000000000" pitchFamily="2" charset="0"/>
                <a:ea typeface="KB3PurplePetals" panose="02000603000000000000" pitchFamily="2" charset="0"/>
              </a:rPr>
              <a:t>Sayle’s</a:t>
            </a:r>
            <a:r>
              <a:rPr lang="en-GB" sz="1100" dirty="0">
                <a:latin typeface="K26AlphaABC" panose="02000500000000000000" pitchFamily="2" charset="0"/>
                <a:ea typeface="KB3PurplePetals" panose="02000603000000000000" pitchFamily="2" charset="0"/>
              </a:rPr>
              <a:t> first impression is of Alex? Give one piece of evidence from your text that supports your answer. </a:t>
            </a:r>
          </a:p>
          <a:p>
            <a:pPr marL="228600" indent="-228600">
              <a:buAutoNum type="arabicPeriod"/>
            </a:pPr>
            <a:r>
              <a:rPr lang="en-GB" sz="1100" dirty="0">
                <a:latin typeface="K26AlphaABC" panose="02000500000000000000" pitchFamily="2" charset="0"/>
                <a:ea typeface="KB3PurplePetals" panose="02000603000000000000" pitchFamily="2" charset="0"/>
              </a:rPr>
              <a:t>How does Alex know that his bag was searched?</a:t>
            </a:r>
          </a:p>
          <a:p>
            <a:pPr marL="228600" indent="-228600">
              <a:buAutoNum type="arabicPeriod"/>
            </a:pPr>
            <a:r>
              <a:rPr lang="en-GB" sz="1100" dirty="0">
                <a:latin typeface="K26AlphaABC" panose="02000500000000000000" pitchFamily="2" charset="0"/>
                <a:ea typeface="KB3PurplePetals" panose="02000603000000000000" pitchFamily="2" charset="0"/>
              </a:rPr>
              <a:t>How does Alex find the one electronic bug in his room? </a:t>
            </a:r>
          </a:p>
        </p:txBody>
      </p:sp>
      <p:sp>
        <p:nvSpPr>
          <p:cNvPr id="42" name="TextBox 41">
            <a:extLst>
              <a:ext uri="{FF2B5EF4-FFF2-40B4-BE49-F238E27FC236}">
                <a16:creationId xmlns:a16="http://schemas.microsoft.com/office/drawing/2014/main" id="{55F03B24-38B8-4285-A875-D66BCB2FAF6F}"/>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Tree>
    <p:extLst>
      <p:ext uri="{BB962C8B-B14F-4D97-AF65-F5344CB8AC3E}">
        <p14:creationId xmlns:p14="http://schemas.microsoft.com/office/powerpoint/2010/main" val="223427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65830" cy="5050332"/>
            <a:chOff x="277450" y="245881"/>
            <a:chExt cx="10165830"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Finding Evidence</a:t>
              </a:r>
              <a:endParaRPr lang="en-GB" sz="15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Expanding our Vocabulary</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83973" y="297365"/>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2878192"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7</a:t>
            </a:r>
          </a:p>
        </p:txBody>
      </p:sp>
      <p:sp>
        <p:nvSpPr>
          <p:cNvPr id="31" name="TextBox 30">
            <a:extLst>
              <a:ext uri="{FF2B5EF4-FFF2-40B4-BE49-F238E27FC236}">
                <a16:creationId xmlns:a16="http://schemas.microsoft.com/office/drawing/2014/main" id="{7D1C7247-B19C-48CD-8180-5B89BB021559}"/>
              </a:ext>
            </a:extLst>
          </p:cNvPr>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i="1" dirty="0" err="1">
                <a:latin typeface="KB3JustAQuickNote" panose="02000603000000000000" pitchFamily="2" charset="0"/>
                <a:ea typeface="KB3JustAQuickNote" panose="02000603000000000000" pitchFamily="2" charset="0"/>
              </a:rPr>
              <a:t>Physalia</a:t>
            </a:r>
            <a:r>
              <a:rPr lang="en-GB" sz="1500" b="1" i="1" dirty="0">
                <a:latin typeface="KB3JustAQuickNote" panose="02000603000000000000" pitchFamily="2" charset="0"/>
                <a:ea typeface="KB3JustAQuickNote" panose="02000603000000000000" pitchFamily="2" charset="0"/>
              </a:rPr>
              <a:t> </a:t>
            </a:r>
            <a:r>
              <a:rPr lang="en-GB" sz="1500" b="1" i="1" dirty="0" err="1">
                <a:latin typeface="KB3JustAQuickNote" panose="02000603000000000000" pitchFamily="2" charset="0"/>
                <a:ea typeface="KB3JustAQuickNote" panose="02000603000000000000" pitchFamily="2" charset="0"/>
              </a:rPr>
              <a:t>Physalis</a:t>
            </a:r>
            <a:r>
              <a:rPr lang="en-GB" sz="1500" b="1" dirty="0">
                <a:latin typeface="KB3JustAQuickNote" panose="02000603000000000000" pitchFamily="2" charset="0"/>
                <a:ea typeface="KB3JustAQuickNote" panose="02000603000000000000" pitchFamily="2" charset="0"/>
              </a:rPr>
              <a:t>, Looking for Trouble, Night Visitors (Chapters 7-9)</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2" name="TextBox 31">
            <a:extLst>
              <a:ext uri="{FF2B5EF4-FFF2-40B4-BE49-F238E27FC236}">
                <a16:creationId xmlns:a16="http://schemas.microsoft.com/office/drawing/2014/main" id="{552A6702-E14F-4F85-9FA0-B5CA1383A1FF}"/>
              </a:ext>
            </a:extLst>
          </p:cNvPr>
          <p:cNvSpPr txBox="1"/>
          <p:nvPr/>
        </p:nvSpPr>
        <p:spPr>
          <a:xfrm>
            <a:off x="561726" y="4950609"/>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8 &amp; 9</a:t>
            </a:r>
          </a:p>
        </p:txBody>
      </p:sp>
      <p:grpSp>
        <p:nvGrpSpPr>
          <p:cNvPr id="34" name="Group 33">
            <a:extLst>
              <a:ext uri="{FF2B5EF4-FFF2-40B4-BE49-F238E27FC236}">
                <a16:creationId xmlns:a16="http://schemas.microsoft.com/office/drawing/2014/main" id="{4F4FE65E-33BF-466B-B990-91414C424841}"/>
              </a:ext>
            </a:extLst>
          </p:cNvPr>
          <p:cNvGrpSpPr/>
          <p:nvPr/>
        </p:nvGrpSpPr>
        <p:grpSpPr>
          <a:xfrm>
            <a:off x="7043311" y="25935"/>
            <a:ext cx="3448714" cy="5507153"/>
            <a:chOff x="7043311" y="25935"/>
            <a:chExt cx="3448714" cy="5507153"/>
          </a:xfrm>
        </p:grpSpPr>
        <p:sp>
          <p:nvSpPr>
            <p:cNvPr id="41" name="TextBox 40">
              <a:extLst>
                <a:ext uri="{FF2B5EF4-FFF2-40B4-BE49-F238E27FC236}">
                  <a16:creationId xmlns:a16="http://schemas.microsoft.com/office/drawing/2014/main" id="{319345B2-AD2C-42DB-B75B-218F6780770A}"/>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
          <p:nvSpPr>
            <p:cNvPr id="42" name="TextBox 41">
              <a:extLst>
                <a:ext uri="{FF2B5EF4-FFF2-40B4-BE49-F238E27FC236}">
                  <a16:creationId xmlns:a16="http://schemas.microsoft.com/office/drawing/2014/main" id="{3BB89B0F-3E01-4969-815D-3CD5E13FF01A}"/>
                </a:ext>
              </a:extLst>
            </p:cNvPr>
            <p:cNvSpPr txBox="1"/>
            <p:nvPr/>
          </p:nvSpPr>
          <p:spPr>
            <a:xfrm>
              <a:off x="7043311" y="5256089"/>
              <a:ext cx="3448714" cy="276999"/>
            </a:xfrm>
            <a:prstGeom prst="rect">
              <a:avLst/>
            </a:prstGeom>
            <a:noFill/>
          </p:spPr>
          <p:txBody>
            <a:bodyPr wrap="square" rtlCol="0">
              <a:spAutoFit/>
            </a:bodyPr>
            <a:lstStyle/>
            <a:p>
              <a:pPr lvl="1"/>
              <a:r>
                <a:rPr lang="en-GB" sz="1200" dirty="0">
                  <a:solidFill>
                    <a:srgbClr val="FF0000"/>
                  </a:solidFill>
                  <a:latin typeface="K26AlphaABC" panose="02000500000000000000" pitchFamily="2" charset="0"/>
                  <a:ea typeface="KB3PurplePetals" panose="02000603000000000000" pitchFamily="2" charset="0"/>
                </a:rPr>
                <a:t>See separate Vocabulary sheet</a:t>
              </a:r>
            </a:p>
          </p:txBody>
        </p:sp>
      </p:grpSp>
      <p:sp>
        <p:nvSpPr>
          <p:cNvPr id="44" name="TextBox 43">
            <a:extLst>
              <a:ext uri="{FF2B5EF4-FFF2-40B4-BE49-F238E27FC236}">
                <a16:creationId xmlns:a16="http://schemas.microsoft.com/office/drawing/2014/main" id="{FF9EB46A-61AB-4557-990F-BB7699FDD451}"/>
              </a:ext>
            </a:extLst>
          </p:cNvPr>
          <p:cNvSpPr txBox="1"/>
          <p:nvPr/>
        </p:nvSpPr>
        <p:spPr>
          <a:xfrm>
            <a:off x="321680" y="514749"/>
            <a:ext cx="3362387" cy="2115964"/>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Why does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Enterprises need so much security? What are they hiding?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What does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think of Alex? Is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offended or upset? Will this put Alex in danger?</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What does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think of this? Does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know anything about Ian Rider and could this give Alex away?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Is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testing Alex? Does he know something about Ian Rider (</a:t>
            </a:r>
            <a:r>
              <a:rPr lang="en-GB" sz="1000" dirty="0" err="1">
                <a:solidFill>
                  <a:srgbClr val="FF0000"/>
                </a:solidFill>
                <a:latin typeface="K26AlphaABC" panose="02000500000000000000" pitchFamily="2" charset="0"/>
                <a:ea typeface="KB3PurplePetals" panose="02000603000000000000" pitchFamily="2" charset="0"/>
              </a:rPr>
              <a:t>ie</a:t>
            </a:r>
            <a:r>
              <a:rPr lang="en-GB" sz="1000" dirty="0">
                <a:solidFill>
                  <a:srgbClr val="FF0000"/>
                </a:solidFill>
                <a:latin typeface="K26AlphaABC" panose="02000500000000000000" pitchFamily="2" charset="0"/>
                <a:ea typeface="KB3PurplePetals" panose="02000603000000000000" pitchFamily="2" charset="0"/>
              </a:rPr>
              <a:t> that he had a nephew named Alex) and he’s checking for a reaction? Why has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mentioned Ian Rider? </a:t>
            </a:r>
            <a:r>
              <a:rPr lang="en-GB" sz="1050" dirty="0">
                <a:solidFill>
                  <a:srgbClr val="FF0000"/>
                </a:solidFill>
                <a:latin typeface="K26AlphaABC" panose="02000500000000000000" pitchFamily="2" charset="0"/>
                <a:ea typeface="KB3PurplePetals" panose="02000603000000000000" pitchFamily="2" charset="0"/>
              </a:rPr>
              <a:t>How is Alex feeling – will this make him more likely to make another mistake?</a:t>
            </a:r>
            <a:endParaRPr lang="en-GB" sz="1000" dirty="0">
              <a:solidFill>
                <a:srgbClr val="FF0000"/>
              </a:solidFill>
              <a:latin typeface="K26AlphaABC" panose="02000500000000000000" pitchFamily="2" charset="0"/>
              <a:ea typeface="KB3PurplePetals" panose="02000603000000000000" pitchFamily="2" charset="0"/>
            </a:endParaRPr>
          </a:p>
        </p:txBody>
      </p:sp>
      <p:sp>
        <p:nvSpPr>
          <p:cNvPr id="48" name="TextBox 47">
            <a:extLst>
              <a:ext uri="{FF2B5EF4-FFF2-40B4-BE49-F238E27FC236}">
                <a16:creationId xmlns:a16="http://schemas.microsoft.com/office/drawing/2014/main" id="{8C950787-F52E-404E-9104-F3B6AD8D01FB}"/>
              </a:ext>
            </a:extLst>
          </p:cNvPr>
          <p:cNvSpPr txBox="1"/>
          <p:nvPr/>
        </p:nvSpPr>
        <p:spPr>
          <a:xfrm>
            <a:off x="3706342" y="551892"/>
            <a:ext cx="3393430" cy="2123658"/>
          </a:xfrm>
          <a:prstGeom prst="rect">
            <a:avLst/>
          </a:prstGeom>
          <a:noFill/>
        </p:spPr>
        <p:txBody>
          <a:bodyPr wrap="square" rtlCol="0">
            <a:spAutoFit/>
          </a:bodyPr>
          <a:lstStyle/>
          <a:p>
            <a:r>
              <a:rPr lang="en-GB" sz="1100" dirty="0">
                <a:solidFill>
                  <a:srgbClr val="FF0000"/>
                </a:solidFill>
                <a:latin typeface="K26AlphaABC" panose="02000500000000000000" pitchFamily="2" charset="0"/>
                <a:ea typeface="KB3PurplePetals" panose="02000603000000000000" pitchFamily="2" charset="0"/>
              </a:rPr>
              <a:t>2. Details that could be included: </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10 metre high fence, razor wire on top, lamps at intervals, large </a:t>
            </a:r>
            <a:r>
              <a:rPr lang="en-GB" sz="1100" dirty="0" err="1">
                <a:solidFill>
                  <a:srgbClr val="FF0000"/>
                </a:solidFill>
                <a:latin typeface="K26AlphaABC" panose="02000500000000000000" pitchFamily="2" charset="0"/>
                <a:ea typeface="KB3PurplePetals" panose="02000603000000000000" pitchFamily="2" charset="0"/>
              </a:rPr>
              <a:t>Sayle</a:t>
            </a:r>
            <a:r>
              <a:rPr lang="en-GB" sz="1100" dirty="0">
                <a:solidFill>
                  <a:srgbClr val="FF0000"/>
                </a:solidFill>
                <a:latin typeface="K26AlphaABC" panose="02000500000000000000" pitchFamily="2" charset="0"/>
                <a:ea typeface="KB3PurplePetals" panose="02000603000000000000" pitchFamily="2" charset="0"/>
              </a:rPr>
              <a:t> Enterprise signs</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Main gate w/ security cabin, electronic barrier, guard</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Airstrip on one side, 4 high tech buildings on other (joined by covered walkways)</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2 aircraft on airstrip (helicopter, cargo plane)</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Victorian house with fountain in front of it (roundabout going around the fountain), 5 floors, 60 windows</a:t>
            </a:r>
          </a:p>
        </p:txBody>
      </p:sp>
      <p:sp>
        <p:nvSpPr>
          <p:cNvPr id="54" name="TextBox 53">
            <a:extLst>
              <a:ext uri="{FF2B5EF4-FFF2-40B4-BE49-F238E27FC236}">
                <a16:creationId xmlns:a16="http://schemas.microsoft.com/office/drawing/2014/main" id="{08409501-D2E6-47B9-A947-94DE7B8C767C}"/>
              </a:ext>
            </a:extLst>
          </p:cNvPr>
          <p:cNvSpPr txBox="1"/>
          <p:nvPr/>
        </p:nvSpPr>
        <p:spPr>
          <a:xfrm>
            <a:off x="7043138" y="581525"/>
            <a:ext cx="3433930" cy="2185214"/>
          </a:xfrm>
          <a:prstGeom prst="rect">
            <a:avLst/>
          </a:prstGeom>
          <a:noFill/>
        </p:spPr>
        <p:txBody>
          <a:bodyPr wrap="square" rtlCol="0">
            <a:spAutoFit/>
          </a:bodyPr>
          <a:lstStyle/>
          <a:p>
            <a:r>
              <a:rPr lang="en-GB" sz="800" dirty="0">
                <a:solidFill>
                  <a:srgbClr val="FF0000"/>
                </a:solidFill>
                <a:latin typeface="K26AlphaABC" panose="02000500000000000000" pitchFamily="2" charset="0"/>
                <a:ea typeface="KB3PurplePetals" panose="02000603000000000000" pitchFamily="2" charset="0"/>
              </a:rPr>
              <a:t>Herod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a:t>
            </a: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V. short, dressed expensively, dark skin, bald, grey eyes w/ small irises</a:t>
            </a: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Likes to kill fish, kept jellyfish because it reminded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of himself (outside, ignored by others, silent but demands respect – deadly)</a:t>
            </a: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Possibly suspicious of Alex (Alex slips on his name,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mentions Ian Rider, says Alex looks like him, sneaks around like him)</a:t>
            </a: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Animated/excited about the </a:t>
            </a:r>
            <a:r>
              <a:rPr lang="en-GB" sz="800" dirty="0" err="1">
                <a:solidFill>
                  <a:srgbClr val="FF0000"/>
                </a:solidFill>
                <a:latin typeface="K26AlphaABC" panose="02000500000000000000" pitchFamily="2" charset="0"/>
                <a:ea typeface="KB3PurplePetals" panose="02000603000000000000" pitchFamily="2" charset="0"/>
              </a:rPr>
              <a:t>Stormbreaker</a:t>
            </a:r>
            <a:r>
              <a:rPr lang="en-GB" sz="800" dirty="0">
                <a:solidFill>
                  <a:srgbClr val="FF0000"/>
                </a:solidFill>
                <a:latin typeface="K26AlphaABC" panose="02000500000000000000" pitchFamily="2" charset="0"/>
                <a:ea typeface="KB3PurplePetals" panose="02000603000000000000" pitchFamily="2" charset="0"/>
              </a:rPr>
              <a:t> computers, eager for Alex to try them out</a:t>
            </a: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Doesn’t like losing to Alex at snooker</a:t>
            </a: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Likes Alex’s ideas about the </a:t>
            </a:r>
            <a:r>
              <a:rPr lang="en-GB" sz="800" dirty="0" err="1">
                <a:solidFill>
                  <a:srgbClr val="FF0000"/>
                </a:solidFill>
                <a:latin typeface="K26AlphaABC" panose="02000500000000000000" pitchFamily="2" charset="0"/>
                <a:ea typeface="KB3PurplePetals" panose="02000603000000000000" pitchFamily="2" charset="0"/>
              </a:rPr>
              <a:t>Stormbreaker</a:t>
            </a:r>
            <a:endParaRPr lang="en-GB" sz="800" dirty="0">
              <a:solidFill>
                <a:srgbClr val="FF0000"/>
              </a:solidFill>
              <a:latin typeface="K26AlphaABC" panose="02000500000000000000" pitchFamily="2" charset="0"/>
              <a:ea typeface="KB3PurplePetals" panose="02000603000000000000" pitchFamily="2" charset="0"/>
            </a:endParaRPr>
          </a:p>
          <a:p>
            <a:pPr marL="171450" indent="-171450">
              <a:buFont typeface="Arial" panose="020B0604020202020204" pitchFamily="34" charset="0"/>
              <a:buChar char="•"/>
            </a:pPr>
            <a:r>
              <a:rPr lang="en-GB" sz="800" dirty="0">
                <a:solidFill>
                  <a:srgbClr val="FF0000"/>
                </a:solidFill>
                <a:latin typeface="K26AlphaABC" panose="02000500000000000000" pitchFamily="2" charset="0"/>
                <a:ea typeface="KB3PurplePetals" panose="02000603000000000000" pitchFamily="2" charset="0"/>
              </a:rPr>
              <a:t>Excited about </a:t>
            </a:r>
            <a:r>
              <a:rPr lang="en-GB" sz="800" dirty="0" err="1">
                <a:solidFill>
                  <a:srgbClr val="FF0000"/>
                </a:solidFill>
                <a:latin typeface="K26AlphaABC" panose="02000500000000000000" pitchFamily="2" charset="0"/>
                <a:ea typeface="KB3PurplePetals" panose="02000603000000000000" pitchFamily="2" charset="0"/>
              </a:rPr>
              <a:t>Stormbreaker</a:t>
            </a:r>
            <a:r>
              <a:rPr lang="en-GB" sz="800" dirty="0">
                <a:solidFill>
                  <a:srgbClr val="FF0000"/>
                </a:solidFill>
                <a:latin typeface="K26AlphaABC" panose="02000500000000000000" pitchFamily="2" charset="0"/>
                <a:ea typeface="KB3PurplePetals" panose="02000603000000000000" pitchFamily="2" charset="0"/>
              </a:rPr>
              <a:t> launch – then people will know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for what he is (p 123)</a:t>
            </a:r>
          </a:p>
          <a:p>
            <a:pPr marL="171450" indent="-171450">
              <a:buFont typeface="Arial" panose="020B0604020202020204" pitchFamily="34" charset="0"/>
              <a:buChar char="•"/>
            </a:pPr>
            <a:endParaRPr lang="en-GB" sz="800" dirty="0">
              <a:solidFill>
                <a:srgbClr val="FF0000"/>
              </a:solidFill>
              <a:latin typeface="K26AlphaABC" panose="02000500000000000000" pitchFamily="2" charset="0"/>
              <a:ea typeface="KB3PurplePetals" panose="02000603000000000000" pitchFamily="2" charset="0"/>
            </a:endParaRPr>
          </a:p>
          <a:p>
            <a:pPr marL="171450" indent="-171450">
              <a:buFont typeface="Arial" panose="020B0604020202020204" pitchFamily="34" charset="0"/>
              <a:buChar char="•"/>
            </a:pPr>
            <a:endParaRPr lang="en-GB" sz="800" dirty="0">
              <a:solidFill>
                <a:srgbClr val="FF0000"/>
              </a:solidFill>
              <a:latin typeface="K26AlphaABC" panose="02000500000000000000" pitchFamily="2" charset="0"/>
              <a:ea typeface="KB3PurplePetals" panose="02000603000000000000" pitchFamily="2" charset="0"/>
            </a:endParaRPr>
          </a:p>
        </p:txBody>
      </p:sp>
      <p:sp>
        <p:nvSpPr>
          <p:cNvPr id="67" name="TextBox 66">
            <a:extLst>
              <a:ext uri="{FF2B5EF4-FFF2-40B4-BE49-F238E27FC236}">
                <a16:creationId xmlns:a16="http://schemas.microsoft.com/office/drawing/2014/main" id="{B1252BFB-FC32-4F86-9909-5E3FBFD492C4}"/>
              </a:ext>
            </a:extLst>
          </p:cNvPr>
          <p:cNvSpPr txBox="1"/>
          <p:nvPr/>
        </p:nvSpPr>
        <p:spPr>
          <a:xfrm>
            <a:off x="277450" y="2872590"/>
            <a:ext cx="3454177" cy="2092881"/>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is taken to a plain room with a jellyfish, where he meets Herod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There is a huge aquarium with a jellyfish in it (</a:t>
            </a:r>
            <a:r>
              <a:rPr lang="en-GB" sz="1000" dirty="0" err="1">
                <a:solidFill>
                  <a:srgbClr val="FF0000"/>
                </a:solidFill>
                <a:latin typeface="K26AlphaABC" panose="02000500000000000000" pitchFamily="2" charset="0"/>
                <a:ea typeface="KB3PurplePetals" panose="02000603000000000000" pitchFamily="2" charset="0"/>
              </a:rPr>
              <a:t>Physalia</a:t>
            </a:r>
            <a:r>
              <a:rPr lang="en-GB" sz="1000" dirty="0">
                <a:solidFill>
                  <a:srgbClr val="FF0000"/>
                </a:solidFill>
                <a:latin typeface="K26AlphaABC" panose="02000500000000000000" pitchFamily="2" charset="0"/>
                <a:ea typeface="KB3PurplePetals" panose="02000603000000000000" pitchFamily="2" charset="0"/>
              </a:rPr>
              <a:t> </a:t>
            </a:r>
            <a:r>
              <a:rPr lang="en-GB" sz="1000" dirty="0" err="1">
                <a:solidFill>
                  <a:srgbClr val="FF0000"/>
                </a:solidFill>
                <a:latin typeface="K26AlphaABC" panose="02000500000000000000" pitchFamily="2" charset="0"/>
                <a:ea typeface="KB3PurplePetals" panose="02000603000000000000" pitchFamily="2" charset="0"/>
              </a:rPr>
              <a:t>Physalis</a:t>
            </a:r>
            <a:r>
              <a:rPr lang="en-GB" sz="1000" dirty="0">
                <a:solidFill>
                  <a:srgbClr val="FF0000"/>
                </a:solidFill>
                <a:latin typeface="K26AlphaABC" panose="02000500000000000000" pitchFamily="2" charset="0"/>
                <a:ea typeface="KB3PurplePetals" panose="02000603000000000000" pitchFamily="2" charset="0"/>
              </a:rPr>
              <a:t>).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doesn’t like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at first, but warms a bit when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is excited about giving the </a:t>
            </a:r>
            <a:r>
              <a:rPr lang="en-GB" sz="1000" dirty="0" err="1">
                <a:solidFill>
                  <a:srgbClr val="FF0000"/>
                </a:solidFill>
                <a:latin typeface="K26AlphaABC" panose="02000500000000000000" pitchFamily="2" charset="0"/>
                <a:ea typeface="KB3PurplePetals" panose="02000603000000000000" pitchFamily="2" charset="0"/>
              </a:rPr>
              <a:t>Stormbreaker</a:t>
            </a:r>
            <a:r>
              <a:rPr lang="en-GB" sz="1000" dirty="0">
                <a:solidFill>
                  <a:srgbClr val="FF0000"/>
                </a:solidFill>
                <a:latin typeface="K26AlphaABC" panose="02000500000000000000" pitchFamily="2" charset="0"/>
                <a:ea typeface="KB3PurplePetals" panose="02000603000000000000" pitchFamily="2" charset="0"/>
              </a:rPr>
              <a:t> computers away.</a:t>
            </a:r>
          </a:p>
          <a:p>
            <a:pPr marL="228600" indent="-228600">
              <a:buAutoNum type="arabicPeriod"/>
            </a:pP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doesn’t like Alex (sideways glance when Alex gives jellyfish facts); suspicious of Alex (Alex’s  slip on his name,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warns Alex not to go wandering at night); wants to be friends with Alex/wants Alex to help him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says these things)</a:t>
            </a:r>
          </a:p>
        </p:txBody>
      </p:sp>
      <p:sp>
        <p:nvSpPr>
          <p:cNvPr id="69" name="TextBox 68">
            <a:extLst>
              <a:ext uri="{FF2B5EF4-FFF2-40B4-BE49-F238E27FC236}">
                <a16:creationId xmlns:a16="http://schemas.microsoft.com/office/drawing/2014/main" id="{705FAD54-449E-415A-A965-44D348526059}"/>
              </a:ext>
            </a:extLst>
          </p:cNvPr>
          <p:cNvSpPr txBox="1"/>
          <p:nvPr/>
        </p:nvSpPr>
        <p:spPr>
          <a:xfrm>
            <a:off x="7076513" y="2842105"/>
            <a:ext cx="3380970" cy="2308324"/>
          </a:xfrm>
          <a:prstGeom prst="rect">
            <a:avLst/>
          </a:prstGeom>
          <a:noFill/>
        </p:spPr>
        <p:txBody>
          <a:bodyPr wrap="square" rtlCol="0">
            <a:spAutoFit/>
          </a:bodyPr>
          <a:lstStyle/>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Alex notices everything about the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complex and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himself; Alex realises his back has been searched, Alex finds the paper his uncle hid; he notices activity &amp; people with guns outside the house; Alex hides from people when he’s snooping, avoids security cameras.</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Alex covers his name slip (Alex Ferguson), he put the hairs in his bag so he could check if anyone had opened it; he remembers to use the Game Boy to ask M16 about the paper from Ian Rider; Alex claims he needed the bathroom when he’s caught snooping. </a:t>
            </a:r>
          </a:p>
          <a:p>
            <a:pPr marL="228600" indent="-228600">
              <a:buAutoNum type="arabicPeriod"/>
            </a:pP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blames Mr. Grin when he misses a ball; claims a good hit by Alex is ‘luck’; Alex ‘accidentally snookered’ him; can’t believe Alex wins, says he wouldn’t have played if he’d known Alex was good.</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Mentions Ian Rider several times – him </a:t>
            </a:r>
            <a:r>
              <a:rPr lang="en-GB" sz="800" dirty="0" err="1">
                <a:solidFill>
                  <a:srgbClr val="FF0000"/>
                </a:solidFill>
                <a:latin typeface="K26AlphaABC" panose="02000500000000000000" pitchFamily="2" charset="0"/>
                <a:ea typeface="KB3PurplePetals" panose="02000603000000000000" pitchFamily="2" charset="0"/>
              </a:rPr>
              <a:t>leavning</a:t>
            </a:r>
            <a:r>
              <a:rPr lang="en-GB" sz="800" dirty="0">
                <a:solidFill>
                  <a:srgbClr val="FF0000"/>
                </a:solidFill>
                <a:latin typeface="K26AlphaABC" panose="02000500000000000000" pitchFamily="2" charset="0"/>
                <a:ea typeface="KB3PurplePetals" panose="02000603000000000000" pitchFamily="2" charset="0"/>
              </a:rPr>
              <a:t>, Alex looking like him, Alex snooping like him; warns Alex against leaving his room. </a:t>
            </a:r>
          </a:p>
          <a:p>
            <a:pPr marL="228600" indent="-228600">
              <a:buAutoNum type="arabicPeriod"/>
            </a:pPr>
            <a:endParaRPr lang="en-GB" sz="800" dirty="0">
              <a:solidFill>
                <a:srgbClr val="FF0000"/>
              </a:solidFill>
              <a:latin typeface="K26AlphaABC" panose="02000500000000000000" pitchFamily="2" charset="0"/>
              <a:ea typeface="KB3PurplePetals" panose="02000603000000000000" pitchFamily="2" charset="0"/>
            </a:endParaRPr>
          </a:p>
        </p:txBody>
      </p:sp>
      <p:sp>
        <p:nvSpPr>
          <p:cNvPr id="71" name="TextBox 70">
            <a:extLst>
              <a:ext uri="{FF2B5EF4-FFF2-40B4-BE49-F238E27FC236}">
                <a16:creationId xmlns:a16="http://schemas.microsoft.com/office/drawing/2014/main" id="{66B7B231-9C77-4EE6-AF74-A5AF2413FB3A}"/>
              </a:ext>
            </a:extLst>
          </p:cNvPr>
          <p:cNvSpPr txBox="1"/>
          <p:nvPr/>
        </p:nvSpPr>
        <p:spPr>
          <a:xfrm>
            <a:off x="304137" y="5213031"/>
            <a:ext cx="3431787" cy="2092881"/>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finds a piece of paper his uncle left; he finds it in the canopy above his bed.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He finds a corridor of rough stone, leading to a locked metal door.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learns that something will be arriving that night at 2 am.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She does not believe him; she had known he was down there (seen on a camera) and had tried to sneak up on him. Alex says she doesn’t believe him.</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won £4100.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looks like Ian and snoops around like him.</a:t>
            </a:r>
          </a:p>
          <a:p>
            <a:pPr marL="228600" indent="-228600">
              <a:buAutoNum type="arabicPeriod"/>
            </a:pP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warns Alex not to leave his room. </a:t>
            </a:r>
          </a:p>
        </p:txBody>
      </p:sp>
      <p:sp>
        <p:nvSpPr>
          <p:cNvPr id="73" name="TextBox 72">
            <a:extLst>
              <a:ext uri="{FF2B5EF4-FFF2-40B4-BE49-F238E27FC236}">
                <a16:creationId xmlns:a16="http://schemas.microsoft.com/office/drawing/2014/main" id="{06ED50D5-F8A7-467B-AB32-8EC8C4642F17}"/>
              </a:ext>
            </a:extLst>
          </p:cNvPr>
          <p:cNvSpPr txBox="1"/>
          <p:nvPr/>
        </p:nvSpPr>
        <p:spPr>
          <a:xfrm>
            <a:off x="3695729" y="5246187"/>
            <a:ext cx="3389158" cy="2354491"/>
          </a:xfrm>
          <a:prstGeom prst="rect">
            <a:avLst/>
          </a:prstGeom>
          <a:noFill/>
        </p:spPr>
        <p:txBody>
          <a:bodyPr wrap="square" rtlCol="0">
            <a:spAutoFit/>
          </a:bodyPr>
          <a:lstStyle/>
          <a:p>
            <a:pPr marL="228600" indent="-228600">
              <a:buAutoNum type="arabicPeriod"/>
            </a:pPr>
            <a:r>
              <a:rPr lang="en-GB" sz="1050" dirty="0">
                <a:solidFill>
                  <a:srgbClr val="FF0000"/>
                </a:solidFill>
                <a:latin typeface="K26AlphaABC" panose="02000500000000000000" pitchFamily="2" charset="0"/>
                <a:ea typeface="KB3PurplePetals" panose="02000603000000000000" pitchFamily="2" charset="0"/>
              </a:rPr>
              <a:t>Details that could be included: </a:t>
            </a:r>
          </a:p>
          <a:p>
            <a:pPr marL="446088" indent="-228600">
              <a:buFont typeface="Arial" panose="020B0604020202020204" pitchFamily="34" charset="0"/>
              <a:buChar char="•"/>
            </a:pPr>
            <a:r>
              <a:rPr lang="en-GB" sz="1050" dirty="0">
                <a:solidFill>
                  <a:srgbClr val="FF0000"/>
                </a:solidFill>
                <a:latin typeface="K26AlphaABC" panose="02000500000000000000" pitchFamily="2" charset="0"/>
                <a:ea typeface="KB3PurplePetals" panose="02000603000000000000" pitchFamily="2" charset="0"/>
              </a:rPr>
              <a:t>Airstrip lit up, guards &amp; technicians everywhere, Mr. Grin going to a truck, Alex running/lying flat on ground (so he isn’t seen), Nadia Vole getting in to drive the truck</a:t>
            </a:r>
          </a:p>
          <a:p>
            <a:pPr marL="269875" indent="-269875">
              <a:buFont typeface="+mj-lt"/>
              <a:buAutoNum type="arabicPeriod" startAt="2"/>
            </a:pPr>
            <a:r>
              <a:rPr lang="en-GB" sz="1050" dirty="0">
                <a:solidFill>
                  <a:srgbClr val="FF0000"/>
                </a:solidFill>
                <a:latin typeface="K26AlphaABC" panose="02000500000000000000" pitchFamily="2" charset="0"/>
                <a:ea typeface="KB3PurplePetals" panose="02000603000000000000" pitchFamily="2" charset="0"/>
              </a:rPr>
              <a:t>Details that could be included: </a:t>
            </a:r>
          </a:p>
          <a:p>
            <a:pPr marL="446088" indent="-176213">
              <a:buFont typeface="Arial" panose="020B0604020202020204" pitchFamily="34" charset="0"/>
              <a:buChar char="•"/>
            </a:pPr>
            <a:r>
              <a:rPr lang="en-GB" sz="1050" dirty="0">
                <a:solidFill>
                  <a:srgbClr val="FF0000"/>
                </a:solidFill>
                <a:latin typeface="K26AlphaABC" panose="02000500000000000000" pitchFamily="2" charset="0"/>
                <a:ea typeface="KB3PurplePetals" panose="02000603000000000000" pitchFamily="2" charset="0"/>
              </a:rPr>
              <a:t>Stone jetty into water, Mr. Grin &amp; others, submarine in water, </a:t>
            </a:r>
            <a:r>
              <a:rPr lang="en-GB" sz="1050" dirty="0" err="1">
                <a:solidFill>
                  <a:srgbClr val="FF0000"/>
                </a:solidFill>
                <a:latin typeface="K26AlphaABC" panose="02000500000000000000" pitchFamily="2" charset="0"/>
                <a:ea typeface="KB3PurplePetals" panose="02000603000000000000" pitchFamily="2" charset="0"/>
              </a:rPr>
              <a:t>Yassen</a:t>
            </a:r>
            <a:r>
              <a:rPr lang="en-GB" sz="1050" dirty="0">
                <a:solidFill>
                  <a:srgbClr val="FF0000"/>
                </a:solidFill>
                <a:latin typeface="K26AlphaABC" panose="02000500000000000000" pitchFamily="2" charset="0"/>
                <a:ea typeface="KB3PurplePetals" panose="02000603000000000000" pitchFamily="2" charset="0"/>
              </a:rPr>
              <a:t> coming out of tower on submarine, </a:t>
            </a:r>
            <a:r>
              <a:rPr lang="en-GB" sz="1050" dirty="0" err="1">
                <a:solidFill>
                  <a:srgbClr val="FF0000"/>
                </a:solidFill>
                <a:latin typeface="K26AlphaABC" panose="02000500000000000000" pitchFamily="2" charset="0"/>
                <a:ea typeface="KB3PurplePetals" panose="02000603000000000000" pitchFamily="2" charset="0"/>
              </a:rPr>
              <a:t>Nadio</a:t>
            </a:r>
            <a:r>
              <a:rPr lang="en-GB" sz="1050" dirty="0">
                <a:solidFill>
                  <a:srgbClr val="FF0000"/>
                </a:solidFill>
                <a:latin typeface="K26AlphaABC" panose="02000500000000000000" pitchFamily="2" charset="0"/>
                <a:ea typeface="KB3PurplePetals" panose="02000603000000000000" pitchFamily="2" charset="0"/>
              </a:rPr>
              <a:t> Vole speaking to </a:t>
            </a:r>
            <a:r>
              <a:rPr lang="en-GB" sz="1050" dirty="0" err="1">
                <a:solidFill>
                  <a:srgbClr val="FF0000"/>
                </a:solidFill>
                <a:latin typeface="K26AlphaABC" panose="02000500000000000000" pitchFamily="2" charset="0"/>
                <a:ea typeface="KB3PurplePetals" panose="02000603000000000000" pitchFamily="2" charset="0"/>
              </a:rPr>
              <a:t>Yassen</a:t>
            </a:r>
            <a:r>
              <a:rPr lang="en-GB" sz="1050" dirty="0">
                <a:solidFill>
                  <a:srgbClr val="FF0000"/>
                </a:solidFill>
                <a:latin typeface="K26AlphaABC" panose="02000500000000000000" pitchFamily="2" charset="0"/>
                <a:ea typeface="KB3PurplePetals" panose="02000603000000000000" pitchFamily="2" charset="0"/>
              </a:rPr>
              <a:t>, line of guards, passing large silver boxes from submarine to trucks</a:t>
            </a:r>
          </a:p>
          <a:p>
            <a:pPr marL="269875" indent="-269875">
              <a:buFont typeface="+mj-lt"/>
              <a:buAutoNum type="arabicPeriod" startAt="2"/>
            </a:pPr>
            <a:endParaRPr lang="en-GB" sz="1050" dirty="0">
              <a:solidFill>
                <a:srgbClr val="FF0000"/>
              </a:solidFill>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spTree>
    <p:extLst>
      <p:ext uri="{BB962C8B-B14F-4D97-AF65-F5344CB8AC3E}">
        <p14:creationId xmlns:p14="http://schemas.microsoft.com/office/powerpoint/2010/main" val="143089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Death in the Long Grass, </a:t>
            </a:r>
            <a:r>
              <a:rPr lang="en-GB" sz="1500" b="1" dirty="0" err="1">
                <a:latin typeface="KB3JustAQuickNote" panose="02000603000000000000" pitchFamily="2" charset="0"/>
                <a:ea typeface="KB3JustAQuickNote" panose="02000603000000000000" pitchFamily="2" charset="0"/>
              </a:rPr>
              <a:t>Dozmary</a:t>
            </a:r>
            <a:r>
              <a:rPr lang="en-GB" sz="1500" b="1" dirty="0">
                <a:latin typeface="KB3JustAQuickNote" panose="02000603000000000000" pitchFamily="2" charset="0"/>
                <a:ea typeface="KB3JustAQuickNote" panose="02000603000000000000" pitchFamily="2" charset="0"/>
              </a:rPr>
              <a:t> Mine, Behind the Door (Chapters 10-12)</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393430"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The scene where Alex escapes from the second quad bike is dramatic and exciting. Re-read the scene, visualising the action that is taking place (p 144-145).</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2 pictures of this scene. The first picture should show the quad bikes when they begin their game of chicken. </a:t>
            </a:r>
          </a:p>
          <a:p>
            <a:pPr marL="228600" indent="-228600">
              <a:buAutoNum type="arabicPeriod"/>
            </a:pPr>
            <a:r>
              <a:rPr lang="en-GB" sz="1100" dirty="0">
                <a:latin typeface="K26AlphaABC" panose="02000500000000000000" pitchFamily="2" charset="0"/>
                <a:ea typeface="KB3PurplePetals" panose="02000603000000000000" pitchFamily="2" charset="0"/>
              </a:rPr>
              <a:t>The second picture should show what happens to end the game of chicken. In each picture, label at least 4 details from your book.</a:t>
            </a:r>
          </a:p>
        </p:txBody>
      </p:sp>
      <p:sp>
        <p:nvSpPr>
          <p:cNvPr id="19" name="TextBox 18"/>
          <p:cNvSpPr txBox="1"/>
          <p:nvPr/>
        </p:nvSpPr>
        <p:spPr>
          <a:xfrm>
            <a:off x="321680" y="615213"/>
            <a:ext cx="3362387" cy="2639184"/>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Nadia Vole insists that Alex take a walk in the afternoon (p 134).</a:t>
            </a:r>
          </a:p>
          <a:p>
            <a:pPr marL="228600" indent="-228600">
              <a:buAutoNum type="arabicPeriod"/>
            </a:pPr>
            <a:r>
              <a:rPr lang="en-GB" sz="1050" dirty="0">
                <a:latin typeface="K26AlphaABC" panose="02000500000000000000" pitchFamily="2" charset="0"/>
                <a:ea typeface="KB3PurplePetals" panose="02000603000000000000" pitchFamily="2" charset="0"/>
              </a:rPr>
              <a:t>Alex notices there is something strange about the footpath sign, but decides to follow it anyway (p 137-8).</a:t>
            </a:r>
          </a:p>
          <a:p>
            <a:pPr marL="228600" indent="-228600">
              <a:buAutoNum type="arabicPeriod"/>
            </a:pPr>
            <a:r>
              <a:rPr lang="en-GB" sz="1050" dirty="0">
                <a:latin typeface="K26AlphaABC" panose="02000500000000000000" pitchFamily="2" charset="0"/>
                <a:ea typeface="KB3PurplePetals" panose="02000603000000000000" pitchFamily="2" charset="0"/>
              </a:rPr>
              <a:t>Two quad bikes start chasing Alex (p 139). </a:t>
            </a:r>
          </a:p>
          <a:p>
            <a:pPr marL="228600" indent="-228600">
              <a:buAutoNum type="arabicPeriod"/>
            </a:pPr>
            <a:r>
              <a:rPr lang="en-GB" sz="1050" dirty="0">
                <a:latin typeface="K26AlphaABC" panose="02000500000000000000" pitchFamily="2" charset="0"/>
                <a:ea typeface="KB3PurplePetals" panose="02000603000000000000" pitchFamily="2" charset="0"/>
              </a:rPr>
              <a:t>Alex stops at the electrified fence when he is trying to get away from the bikes (p 142).</a:t>
            </a: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3" name="TextBox 12"/>
            <p:cNvSpPr txBox="1"/>
            <p:nvPr/>
          </p:nvSpPr>
          <p:spPr>
            <a:xfrm>
              <a:off x="536762" y="2607880"/>
              <a:ext cx="3092881"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10 &amp; 11</a:t>
              </a:r>
            </a:p>
          </p:txBody>
        </p:sp>
        <p:sp>
          <p:nvSpPr>
            <p:cNvPr id="14" name="TextBox 13"/>
            <p:cNvSpPr txBox="1"/>
            <p:nvPr/>
          </p:nvSpPr>
          <p:spPr>
            <a:xfrm>
              <a:off x="4025565" y="4949964"/>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5" name="TextBox 14"/>
            <p:cNvSpPr txBox="1"/>
            <p:nvPr/>
          </p:nvSpPr>
          <p:spPr>
            <a:xfrm>
              <a:off x="7360170" y="2596351"/>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11 </a:t>
              </a:r>
              <a:endParaRPr lang="en-GB" sz="15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294298" y="4950609"/>
            <a:ext cx="3373538" cy="2351321"/>
            <a:chOff x="3686495" y="4910348"/>
            <a:chExt cx="3373538" cy="2351321"/>
          </a:xfrm>
        </p:grpSpPr>
        <p:sp>
          <p:nvSpPr>
            <p:cNvPr id="38" name="TextBox 37"/>
            <p:cNvSpPr txBox="1"/>
            <p:nvPr/>
          </p:nvSpPr>
          <p:spPr>
            <a:xfrm>
              <a:off x="3953923" y="4910348"/>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12</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86495" y="5230344"/>
              <a:ext cx="3373538" cy="2031325"/>
            </a:xfrm>
            <a:prstGeom prst="rect">
              <a:avLst/>
            </a:prstGeom>
            <a:noFill/>
          </p:spPr>
          <p:txBody>
            <a:bodyPr wrap="square" rtlCol="0">
              <a:spAutoFit/>
            </a:bodyPr>
            <a:lstStyle/>
            <a:p>
              <a:pPr marL="228600" indent="-228600">
                <a:buAutoNum type="arabicPeriod"/>
              </a:pPr>
              <a:r>
                <a:rPr lang="en-GB" sz="900" dirty="0">
                  <a:latin typeface="K26AlphaABC" panose="02000500000000000000" pitchFamily="2" charset="0"/>
                  <a:ea typeface="KB3PurplePetals" panose="02000603000000000000" pitchFamily="2" charset="0"/>
                </a:rPr>
                <a:t>What does Alex find after he swims through the underwater tunnel in </a:t>
              </a:r>
              <a:r>
                <a:rPr lang="en-GB" sz="900" dirty="0" err="1">
                  <a:latin typeface="K26AlphaABC" panose="02000500000000000000" pitchFamily="2" charset="0"/>
                  <a:ea typeface="KB3PurplePetals" panose="02000603000000000000" pitchFamily="2" charset="0"/>
                </a:rPr>
                <a:t>Dozemary</a:t>
              </a:r>
              <a:r>
                <a:rPr lang="en-GB" sz="900" dirty="0">
                  <a:latin typeface="K26AlphaABC" panose="02000500000000000000" pitchFamily="2" charset="0"/>
                  <a:ea typeface="KB3PurplePetals" panose="02000603000000000000" pitchFamily="2" charset="0"/>
                </a:rPr>
                <a:t> Mine?</a:t>
              </a:r>
            </a:p>
            <a:p>
              <a:pPr marL="228600" indent="-228600">
                <a:buAutoNum type="arabicPeriod"/>
              </a:pPr>
              <a:r>
                <a:rPr lang="en-GB" sz="900" dirty="0">
                  <a:latin typeface="K26AlphaABC" panose="02000500000000000000" pitchFamily="2" charset="0"/>
                  <a:ea typeface="KB3PurplePetals" panose="02000603000000000000" pitchFamily="2" charset="0"/>
                </a:rPr>
                <a:t>What is being done to the </a:t>
              </a:r>
              <a:r>
                <a:rPr lang="en-GB" sz="900" dirty="0" err="1">
                  <a:latin typeface="K26AlphaABC" panose="02000500000000000000" pitchFamily="2" charset="0"/>
                  <a:ea typeface="KB3PurplePetals" panose="02000603000000000000" pitchFamily="2" charset="0"/>
                </a:rPr>
                <a:t>Stormbreaker</a:t>
              </a:r>
              <a:r>
                <a:rPr lang="en-GB" sz="900" dirty="0">
                  <a:latin typeface="K26AlphaABC" panose="02000500000000000000" pitchFamily="2" charset="0"/>
                  <a:ea typeface="KB3PurplePetals" panose="02000603000000000000" pitchFamily="2" charset="0"/>
                </a:rPr>
                <a:t> computers here? </a:t>
              </a:r>
            </a:p>
            <a:p>
              <a:pPr marL="228600" indent="-228600">
                <a:buAutoNum type="arabicPeriod"/>
              </a:pPr>
              <a:r>
                <a:rPr lang="en-GB" sz="900" dirty="0">
                  <a:latin typeface="K26AlphaABC" panose="02000500000000000000" pitchFamily="2" charset="0"/>
                  <a:ea typeface="KB3PurplePetals" panose="02000603000000000000" pitchFamily="2" charset="0"/>
                </a:rPr>
                <a:t>What does decontamination mean? (use a dictionary if you need to)</a:t>
              </a:r>
            </a:p>
            <a:p>
              <a:pPr marL="228600" indent="-228600">
                <a:buAutoNum type="arabicPeriod"/>
              </a:pPr>
              <a:r>
                <a:rPr lang="en-GB" sz="900" dirty="0">
                  <a:latin typeface="K26AlphaABC" panose="02000500000000000000" pitchFamily="2" charset="0"/>
                  <a:ea typeface="KB3PurplePetals" panose="02000603000000000000" pitchFamily="2" charset="0"/>
                </a:rPr>
                <a:t>What do you think the workers might need to be decontaminated from (you will need to make connections to things you already know)? </a:t>
              </a:r>
            </a:p>
            <a:p>
              <a:pPr marL="228600" indent="-228600">
                <a:buAutoNum type="arabicPeriod"/>
              </a:pPr>
              <a:r>
                <a:rPr lang="en-GB" sz="900" dirty="0">
                  <a:latin typeface="K26AlphaABC" panose="02000500000000000000" pitchFamily="2" charset="0"/>
                  <a:ea typeface="KB3PurplePetals" panose="02000603000000000000" pitchFamily="2" charset="0"/>
                </a:rPr>
                <a:t>How does Alex get out of the room with the big barrel shaped tank filled with green liquid? </a:t>
              </a:r>
            </a:p>
            <a:p>
              <a:pPr marL="228600" indent="-228600">
                <a:buAutoNum type="arabicPeriod"/>
              </a:pPr>
              <a:r>
                <a:rPr lang="en-GB" sz="900" dirty="0">
                  <a:latin typeface="K26AlphaABC" panose="02000500000000000000" pitchFamily="2" charset="0"/>
                  <a:ea typeface="KB3PurplePetals" panose="02000603000000000000" pitchFamily="2" charset="0"/>
                </a:rPr>
                <a:t>Who finally captures Alex? </a:t>
              </a:r>
            </a:p>
            <a:p>
              <a:pPr marL="228600" indent="-228600">
                <a:buAutoNum type="arabicPeriod"/>
              </a:pPr>
              <a:r>
                <a:rPr lang="en-GB" sz="900" dirty="0">
                  <a:latin typeface="K26AlphaABC" panose="02000500000000000000" pitchFamily="2" charset="0"/>
                  <a:ea typeface="KB3PurplePetals" panose="02000603000000000000" pitchFamily="2" charset="0"/>
                </a:rPr>
                <a:t>How do you think that the person who caught Alex might have known where Alex was?</a:t>
              </a: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37165" y="615213"/>
            <a:ext cx="3433930" cy="1992853"/>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Alex Rider goes from refusing to be a spy, to not telling Mrs. Jones about </a:t>
            </a:r>
            <a:r>
              <a:rPr lang="en-GB" sz="1050" dirty="0" err="1">
                <a:latin typeface="K26AlphaABC" panose="02000500000000000000" pitchFamily="2" charset="0"/>
                <a:ea typeface="KB3PurplePetals" panose="02000603000000000000" pitchFamily="2" charset="0"/>
              </a:rPr>
              <a:t>Yassen</a:t>
            </a:r>
            <a:r>
              <a:rPr lang="en-GB" sz="1050" dirty="0">
                <a:latin typeface="K26AlphaABC" panose="02000500000000000000" pitchFamily="2" charset="0"/>
                <a:ea typeface="KB3PurplePetals" panose="02000603000000000000" pitchFamily="2" charset="0"/>
              </a:rPr>
              <a:t> </a:t>
            </a:r>
            <a:r>
              <a:rPr lang="en-GB" sz="1050" dirty="0" err="1">
                <a:latin typeface="K26AlphaABC" panose="02000500000000000000" pitchFamily="2" charset="0"/>
                <a:ea typeface="KB3PurplePetals" panose="02000603000000000000" pitchFamily="2" charset="0"/>
              </a:rPr>
              <a:t>Gregorovitch</a:t>
            </a:r>
            <a:r>
              <a:rPr lang="en-GB" sz="1050" dirty="0">
                <a:latin typeface="K26AlphaABC" panose="02000500000000000000" pitchFamily="2" charset="0"/>
                <a:ea typeface="KB3PurplePetals" panose="02000603000000000000" pitchFamily="2" charset="0"/>
              </a:rPr>
              <a:t>, because Alex wants to find out what is going on. </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5 </a:t>
            </a:r>
            <a:r>
              <a:rPr lang="en-GB" sz="1050" b="1" i="1" dirty="0">
                <a:latin typeface="K26AlphaABC" panose="02000500000000000000" pitchFamily="2" charset="0"/>
                <a:ea typeface="KB3PurplePetals" panose="02000603000000000000" pitchFamily="2" charset="0"/>
              </a:rPr>
              <a:t>new</a:t>
            </a:r>
            <a:r>
              <a:rPr lang="en-GB" sz="1050" dirty="0">
                <a:latin typeface="K26AlphaABC" panose="02000500000000000000" pitchFamily="2" charset="0"/>
                <a:ea typeface="KB3PurplePetals" panose="02000603000000000000" pitchFamily="2" charset="0"/>
              </a:rPr>
              <a:t>  facts about Alex. Make sure you include actions that support any adjectives you use. </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85547" y="2909327"/>
            <a:ext cx="3454177" cy="2092881"/>
          </a:xfrm>
          <a:prstGeom prst="rect">
            <a:avLst/>
          </a:prstGeom>
          <a:noFill/>
        </p:spPr>
        <p:txBody>
          <a:bodyPr wrap="square" rtlCol="0">
            <a:spAutoFit/>
          </a:bodyPr>
          <a:lstStyle/>
          <a:p>
            <a:pPr marL="228600" indent="-228600">
              <a:buAutoNum type="arabicPeriod"/>
            </a:pPr>
            <a:r>
              <a:rPr lang="en-GB" sz="1000" dirty="0">
                <a:latin typeface="K26AlphaABC" panose="02000500000000000000" pitchFamily="2" charset="0"/>
                <a:ea typeface="KB3PurplePetals" panose="02000603000000000000" pitchFamily="2" charset="0"/>
              </a:rPr>
              <a:t>Why do you think people were sent to kill Alex? Give evidence from your book to support your answer. </a:t>
            </a:r>
          </a:p>
          <a:p>
            <a:pPr marL="228600" indent="-228600">
              <a:buAutoNum type="arabicPeriod"/>
            </a:pPr>
            <a:r>
              <a:rPr lang="en-GB" sz="1000" dirty="0">
                <a:latin typeface="K26AlphaABC" panose="02000500000000000000" pitchFamily="2" charset="0"/>
                <a:ea typeface="KB3PurplePetals" panose="02000603000000000000" pitchFamily="2" charset="0"/>
              </a:rPr>
              <a:t>What piece of evidence proves that someone </a:t>
            </a:r>
            <a:r>
              <a:rPr lang="en-GB" sz="1000" b="1" dirty="0">
                <a:latin typeface="K26AlphaABC" panose="02000500000000000000" pitchFamily="2" charset="0"/>
                <a:ea typeface="KB3PurplePetals" panose="02000603000000000000" pitchFamily="2" charset="0"/>
              </a:rPr>
              <a:t>planned ahead </a:t>
            </a:r>
            <a:r>
              <a:rPr lang="en-GB" sz="1000" dirty="0">
                <a:latin typeface="K26AlphaABC" panose="02000500000000000000" pitchFamily="2" charset="0"/>
                <a:ea typeface="KB3PurplePetals" panose="02000603000000000000" pitchFamily="2" charset="0"/>
              </a:rPr>
              <a:t>to try to kill Alex?</a:t>
            </a:r>
          </a:p>
          <a:p>
            <a:pPr marL="228600" indent="-228600">
              <a:buAutoNum type="arabicPeriod"/>
            </a:pPr>
            <a:r>
              <a:rPr lang="en-GB" sz="1000" dirty="0">
                <a:latin typeface="K26AlphaABC" panose="02000500000000000000" pitchFamily="2" charset="0"/>
                <a:ea typeface="KB3PurplePetals" panose="02000603000000000000" pitchFamily="2" charset="0"/>
              </a:rPr>
              <a:t>What did the code stand for in the paper left by Ian Rider? What was the diagram about?</a:t>
            </a:r>
          </a:p>
          <a:p>
            <a:pPr marL="228600" indent="-228600">
              <a:buAutoNum type="arabicPeriod"/>
            </a:pPr>
            <a:r>
              <a:rPr lang="en-GB" sz="1000" dirty="0">
                <a:latin typeface="K26AlphaABC" panose="02000500000000000000" pitchFamily="2" charset="0"/>
                <a:ea typeface="KB3PurplePetals" panose="02000603000000000000" pitchFamily="2" charset="0"/>
              </a:rPr>
              <a:t>What does Alex buy when he leaves the library? Why do you think he buys these things? </a:t>
            </a:r>
          </a:p>
          <a:p>
            <a:pPr marL="228600" indent="-228600">
              <a:buAutoNum type="arabicPeriod"/>
            </a:pPr>
            <a:r>
              <a:rPr lang="en-GB" sz="1000" dirty="0">
                <a:latin typeface="K26AlphaABC" panose="02000500000000000000" pitchFamily="2" charset="0"/>
                <a:ea typeface="KB3PurplePetals" panose="02000603000000000000" pitchFamily="2" charset="0"/>
              </a:rPr>
              <a:t>Where does Alex go with his new supplies?</a:t>
            </a:r>
          </a:p>
          <a:p>
            <a:pPr marL="228600" indent="-228600">
              <a:buAutoNum type="arabicPeriod"/>
            </a:pPr>
            <a:r>
              <a:rPr lang="en-GB" sz="1000" dirty="0">
                <a:latin typeface="K26AlphaABC" panose="02000500000000000000" pitchFamily="2" charset="0"/>
                <a:ea typeface="KB3PurplePetals" panose="02000603000000000000" pitchFamily="2" charset="0"/>
              </a:rPr>
              <a:t>How does Alex know his uncle has already been here before him? </a:t>
            </a:r>
          </a:p>
          <a:p>
            <a:pPr marL="228600" indent="-228600">
              <a:buAutoNum type="arabicPeriod"/>
            </a:pPr>
            <a:endParaRPr lang="en-GB" sz="1000" dirty="0">
              <a:latin typeface="K26AlphaABC" panose="02000500000000000000" pitchFamily="2" charset="0"/>
              <a:ea typeface="KB3PurplePetals" panose="02000603000000000000" pitchFamily="2" charset="0"/>
            </a:endParaRPr>
          </a:p>
        </p:txBody>
      </p:sp>
      <p:sp>
        <p:nvSpPr>
          <p:cNvPr id="42" name="TextBox 41">
            <a:extLst>
              <a:ext uri="{FF2B5EF4-FFF2-40B4-BE49-F238E27FC236}">
                <a16:creationId xmlns:a16="http://schemas.microsoft.com/office/drawing/2014/main" id="{0AB29F49-8999-4930-AA3A-55A970605B2B}"/>
              </a:ext>
            </a:extLst>
          </p:cNvPr>
          <p:cNvSpPr txBox="1"/>
          <p:nvPr/>
        </p:nvSpPr>
        <p:spPr>
          <a:xfrm>
            <a:off x="3710614" y="5195350"/>
            <a:ext cx="3389158"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On p 176-177, Alex reaches a room with a barrel shaped tank. This is the room that he originally ‘saw’ using his X-ray on his first day working on the </a:t>
            </a:r>
            <a:r>
              <a:rPr lang="en-GB" sz="1100" dirty="0" err="1">
                <a:latin typeface="K26AlphaABC" panose="02000500000000000000" pitchFamily="2" charset="0"/>
                <a:ea typeface="KB3PurplePetals" panose="02000603000000000000" pitchFamily="2" charset="0"/>
              </a:rPr>
              <a:t>Stormbreaker</a:t>
            </a:r>
            <a:r>
              <a:rPr lang="en-GB" sz="1100" dirty="0">
                <a:latin typeface="K26AlphaABC" panose="02000500000000000000" pitchFamily="2" charset="0"/>
                <a:ea typeface="KB3PurplePetals" panose="02000603000000000000" pitchFamily="2" charset="0"/>
              </a:rPr>
              <a:t> computer. </a:t>
            </a:r>
          </a:p>
          <a:p>
            <a:endParaRPr lang="en-GB" sz="11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Visualise the setting (what the room looks like) and what happens in this room, and how Alex escapes.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a picture of what you have visualised. Label at least 6 items, people or actions from your book that you have included. </a:t>
            </a:r>
          </a:p>
        </p:txBody>
      </p:sp>
      <p:sp>
        <p:nvSpPr>
          <p:cNvPr id="45" name="TextBox 44">
            <a:extLst>
              <a:ext uri="{FF2B5EF4-FFF2-40B4-BE49-F238E27FC236}">
                <a16:creationId xmlns:a16="http://schemas.microsoft.com/office/drawing/2014/main" id="{AEEDDC0A-2B3E-4A38-A1C0-D40E3C1D66E6}"/>
              </a:ext>
            </a:extLst>
          </p:cNvPr>
          <p:cNvSpPr txBox="1"/>
          <p:nvPr/>
        </p:nvSpPr>
        <p:spPr>
          <a:xfrm>
            <a:off x="7128909" y="2908379"/>
            <a:ext cx="3208389"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Chapter 11 ‘</a:t>
            </a:r>
            <a:r>
              <a:rPr lang="en-GB" sz="1200" dirty="0" err="1">
                <a:latin typeface="K26AlphaABC" panose="02000500000000000000" pitchFamily="2" charset="0"/>
                <a:ea typeface="KB3PurplePetals" panose="02000603000000000000" pitchFamily="2" charset="0"/>
              </a:rPr>
              <a:t>Dozemary</a:t>
            </a:r>
            <a:r>
              <a:rPr lang="en-GB" sz="1200" dirty="0">
                <a:latin typeface="K26AlphaABC" panose="02000500000000000000" pitchFamily="2" charset="0"/>
                <a:ea typeface="KB3PurplePetals" panose="02000603000000000000" pitchFamily="2" charset="0"/>
              </a:rPr>
              <a:t> Mine’ ‘begins with Alex visiting the library and ends with him swimming through a mineshaft filled with water.</a:t>
            </a:r>
          </a:p>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Write a summary of the main events in chapter 11. Remember – summaries should include only important events and leave out unimportant details. Your summary should be 8-12 sentences long.</a:t>
            </a:r>
          </a:p>
          <a:p>
            <a:r>
              <a:rPr lang="en-GB" sz="1200" dirty="0">
                <a:latin typeface="K26AlphaABC" panose="02000500000000000000" pitchFamily="2" charset="0"/>
                <a:ea typeface="KB3PurplePetals" panose="02000603000000000000" pitchFamily="2" charset="0"/>
              </a:rPr>
              <a:t> </a:t>
            </a:r>
          </a:p>
        </p:txBody>
      </p:sp>
    </p:spTree>
    <p:extLst>
      <p:ext uri="{BB962C8B-B14F-4D97-AF65-F5344CB8AC3E}">
        <p14:creationId xmlns:p14="http://schemas.microsoft.com/office/powerpoint/2010/main" val="159858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6" name="TextBox 35"/>
          <p:cNvSpPr txBox="1"/>
          <p:nvPr/>
        </p:nvSpPr>
        <p:spPr>
          <a:xfrm>
            <a:off x="337024" y="614717"/>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things I don’t understand (yet) in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about these things and look for the answers when I continue to read</a:t>
            </a:r>
          </a:p>
        </p:txBody>
      </p:sp>
      <p:sp>
        <p:nvSpPr>
          <p:cNvPr id="37" name="TextBox 36"/>
          <p:cNvSpPr txBox="1"/>
          <p:nvPr/>
        </p:nvSpPr>
        <p:spPr>
          <a:xfrm>
            <a:off x="3772379" y="689635"/>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scenes and settings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a picture of what I have visualised, including and labelling at least 6 facts about the setting that I read in my book</a:t>
            </a:r>
          </a:p>
        </p:txBody>
      </p:sp>
      <p:sp>
        <p:nvSpPr>
          <p:cNvPr id="38" name="TextBox 37"/>
          <p:cNvSpPr txBox="1"/>
          <p:nvPr/>
        </p:nvSpPr>
        <p:spPr>
          <a:xfrm>
            <a:off x="7091988" y="636017"/>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Topic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Summary sentence</a:t>
            </a:r>
          </a:p>
        </p:txBody>
      </p:sp>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65830" cy="5050332"/>
            <a:chOff x="277450" y="245881"/>
            <a:chExt cx="10165830"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11</a:t>
              </a:r>
              <a:endParaRPr lang="en-GB" sz="15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Expanding our Vocabulary</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83973" y="297365"/>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0" name="TextBox 29">
            <a:extLst>
              <a:ext uri="{FF2B5EF4-FFF2-40B4-BE49-F238E27FC236}">
                <a16:creationId xmlns:a16="http://schemas.microsoft.com/office/drawing/2014/main" id="{08376F79-748A-4D38-AD8E-0756A77784DD}"/>
              </a:ext>
            </a:extLst>
          </p:cNvPr>
          <p:cNvSpPr txBox="1"/>
          <p:nvPr/>
        </p:nvSpPr>
        <p:spPr>
          <a:xfrm>
            <a:off x="7163670" y="5245233"/>
            <a:ext cx="3134472" cy="2123658"/>
          </a:xfrm>
          <a:prstGeom prst="rect">
            <a:avLst/>
          </a:prstGeom>
          <a:noFill/>
        </p:spPr>
        <p:txBody>
          <a:bodyPr wrap="square" rtlCol="0">
            <a:spAutoFit/>
          </a:bodyPr>
          <a:lstStyle/>
          <a:p>
            <a:r>
              <a:rPr lang="en-GB" sz="12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Decide what part of speech a word is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Try to figure out what a word means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a dictionary to make sure I understand what tricky words mean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Write sentences that show that I understand what words mean and how to use them in a sentence</a:t>
            </a:r>
          </a:p>
          <a:p>
            <a:endParaRPr lang="en-GB" sz="1200" dirty="0">
              <a:latin typeface="K26AlphaABC" panose="02000500000000000000" pitchFamily="2" charset="0"/>
              <a:ea typeface="KB3PurplePetals" panose="02000603000000000000" pitchFamily="2" charset="0"/>
            </a:endParaRPr>
          </a:p>
        </p:txBody>
      </p:sp>
      <p:sp>
        <p:nvSpPr>
          <p:cNvPr id="33" name="TextBox 32">
            <a:extLst>
              <a:ext uri="{FF2B5EF4-FFF2-40B4-BE49-F238E27FC236}">
                <a16:creationId xmlns:a16="http://schemas.microsoft.com/office/drawing/2014/main" id="{B6D15679-A796-4239-A309-73DB12C10D16}"/>
              </a:ext>
            </a:extLst>
          </p:cNvPr>
          <p:cNvSpPr txBox="1"/>
          <p:nvPr/>
        </p:nvSpPr>
        <p:spPr>
          <a:xfrm>
            <a:off x="436498" y="2974337"/>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Provide evidence to support my answers</a:t>
            </a:r>
          </a:p>
        </p:txBody>
      </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3004598"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10 &amp; 11</a:t>
            </a:r>
          </a:p>
        </p:txBody>
      </p:sp>
      <p:sp>
        <p:nvSpPr>
          <p:cNvPr id="32" name="TextBox 31">
            <a:extLst>
              <a:ext uri="{FF2B5EF4-FFF2-40B4-BE49-F238E27FC236}">
                <a16:creationId xmlns:a16="http://schemas.microsoft.com/office/drawing/2014/main" id="{552A6702-E14F-4F85-9FA0-B5CA1383A1FF}"/>
              </a:ext>
            </a:extLst>
          </p:cNvPr>
          <p:cNvSpPr txBox="1"/>
          <p:nvPr/>
        </p:nvSpPr>
        <p:spPr>
          <a:xfrm>
            <a:off x="561726" y="4950609"/>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12</a:t>
            </a:r>
          </a:p>
        </p:txBody>
      </p:sp>
      <p:sp>
        <p:nvSpPr>
          <p:cNvPr id="39" name="TextBox 38">
            <a:extLst>
              <a:ext uri="{FF2B5EF4-FFF2-40B4-BE49-F238E27FC236}">
                <a16:creationId xmlns:a16="http://schemas.microsoft.com/office/drawing/2014/main" id="{65CD8C2E-5625-4B98-9FFD-9C3499025D80}"/>
              </a:ext>
            </a:extLst>
          </p:cNvPr>
          <p:cNvSpPr txBox="1"/>
          <p:nvPr/>
        </p:nvSpPr>
        <p:spPr>
          <a:xfrm>
            <a:off x="468062" y="5311111"/>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Provide evidence to support my answers</a:t>
            </a:r>
          </a:p>
        </p:txBody>
      </p:sp>
      <p:sp>
        <p:nvSpPr>
          <p:cNvPr id="40" name="TextBox 39">
            <a:extLst>
              <a:ext uri="{FF2B5EF4-FFF2-40B4-BE49-F238E27FC236}">
                <a16:creationId xmlns:a16="http://schemas.microsoft.com/office/drawing/2014/main" id="{07F00FBC-5080-4B45-84D2-595E6E13B01D}"/>
              </a:ext>
            </a:extLst>
          </p:cNvPr>
          <p:cNvSpPr txBox="1"/>
          <p:nvPr/>
        </p:nvSpPr>
        <p:spPr>
          <a:xfrm>
            <a:off x="3784323" y="5273216"/>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scenes and settings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pictures of what I have visualised, including and labelling the correct number of things, people or actions in my picture. </a:t>
            </a:r>
          </a:p>
        </p:txBody>
      </p:sp>
      <p:sp>
        <p:nvSpPr>
          <p:cNvPr id="34" name="TextBox 33">
            <a:extLst>
              <a:ext uri="{FF2B5EF4-FFF2-40B4-BE49-F238E27FC236}">
                <a16:creationId xmlns:a16="http://schemas.microsoft.com/office/drawing/2014/main" id="{908FE2C3-535E-43BE-8EDA-44CA58050B34}"/>
              </a:ext>
            </a:extLst>
          </p:cNvPr>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Death in the Long Grass, </a:t>
            </a:r>
            <a:r>
              <a:rPr lang="en-GB" sz="1500" b="1" dirty="0" err="1">
                <a:latin typeface="KB3JustAQuickNote" panose="02000603000000000000" pitchFamily="2" charset="0"/>
                <a:ea typeface="KB3JustAQuickNote" panose="02000603000000000000" pitchFamily="2" charset="0"/>
              </a:rPr>
              <a:t>Dozmary</a:t>
            </a:r>
            <a:r>
              <a:rPr lang="en-GB" sz="1500" b="1" dirty="0">
                <a:latin typeface="KB3JustAQuickNote" panose="02000603000000000000" pitchFamily="2" charset="0"/>
                <a:ea typeface="KB3JustAQuickNote" panose="02000603000000000000" pitchFamily="2" charset="0"/>
              </a:rPr>
              <a:t> Mine, Behind the Door (Chapters 10-12)</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41" name="TextBox 40">
            <a:extLst>
              <a:ext uri="{FF2B5EF4-FFF2-40B4-BE49-F238E27FC236}">
                <a16:creationId xmlns:a16="http://schemas.microsoft.com/office/drawing/2014/main" id="{6072698D-A223-43B2-824B-ED5231B4FB6A}"/>
              </a:ext>
            </a:extLst>
          </p:cNvPr>
          <p:cNvSpPr txBox="1"/>
          <p:nvPr/>
        </p:nvSpPr>
        <p:spPr>
          <a:xfrm>
            <a:off x="7311016" y="2998545"/>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Summarise a chapter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Include all of the important events, but leave out unimportant details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Begin my summary with a topic sentence and end it with a closing sentence</a:t>
            </a:r>
          </a:p>
        </p:txBody>
      </p:sp>
    </p:spTree>
    <p:extLst>
      <p:ext uri="{BB962C8B-B14F-4D97-AF65-F5344CB8AC3E}">
        <p14:creationId xmlns:p14="http://schemas.microsoft.com/office/powerpoint/2010/main" val="161502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Death in the Long Grass, </a:t>
            </a:r>
            <a:r>
              <a:rPr lang="en-GB" sz="1500" b="1" dirty="0" err="1">
                <a:latin typeface="KB3JustAQuickNote" panose="02000603000000000000" pitchFamily="2" charset="0"/>
                <a:ea typeface="KB3JustAQuickNote" panose="02000603000000000000" pitchFamily="2" charset="0"/>
              </a:rPr>
              <a:t>Dozmary</a:t>
            </a:r>
            <a:r>
              <a:rPr lang="en-GB" sz="1500" b="1" dirty="0">
                <a:latin typeface="KB3JustAQuickNote" panose="02000603000000000000" pitchFamily="2" charset="0"/>
                <a:ea typeface="KB3JustAQuickNote" panose="02000603000000000000" pitchFamily="2" charset="0"/>
              </a:rPr>
              <a:t> Mine, Behind the Door (Chapters 10-12)</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19" name="TextBox 18"/>
          <p:cNvSpPr txBox="1"/>
          <p:nvPr/>
        </p:nvSpPr>
        <p:spPr>
          <a:xfrm>
            <a:off x="321680" y="615213"/>
            <a:ext cx="3362387" cy="2639184"/>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Nadia Vole insists that Alex take a walk in the afternoon (p 134).</a:t>
            </a:r>
          </a:p>
          <a:p>
            <a:pPr marL="228600" indent="-228600">
              <a:buAutoNum type="arabicPeriod"/>
            </a:pPr>
            <a:r>
              <a:rPr lang="en-GB" sz="1050" dirty="0">
                <a:latin typeface="K26AlphaABC" panose="02000500000000000000" pitchFamily="2" charset="0"/>
                <a:ea typeface="KB3PurplePetals" panose="02000603000000000000" pitchFamily="2" charset="0"/>
              </a:rPr>
              <a:t>Alex notices there is something strange about the footpath sign, but decides to follow it anyway (p 137-8).</a:t>
            </a:r>
          </a:p>
          <a:p>
            <a:pPr marL="228600" indent="-228600">
              <a:buAutoNum type="arabicPeriod"/>
            </a:pPr>
            <a:r>
              <a:rPr lang="en-GB" sz="1050" dirty="0">
                <a:latin typeface="K26AlphaABC" panose="02000500000000000000" pitchFamily="2" charset="0"/>
                <a:ea typeface="KB3PurplePetals" panose="02000603000000000000" pitchFamily="2" charset="0"/>
              </a:rPr>
              <a:t>Two quad bikes start chasing Alex (p 139). </a:t>
            </a:r>
          </a:p>
          <a:p>
            <a:pPr marL="228600" indent="-228600">
              <a:buAutoNum type="arabicPeriod"/>
            </a:pPr>
            <a:r>
              <a:rPr lang="en-GB" sz="1050" dirty="0">
                <a:latin typeface="K26AlphaABC" panose="02000500000000000000" pitchFamily="2" charset="0"/>
                <a:ea typeface="KB3PurplePetals" panose="02000603000000000000" pitchFamily="2" charset="0"/>
              </a:rPr>
              <a:t>Alex stops at the electrified fence when he is trying to get away from the bikes (p 142).</a:t>
            </a: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3" name="TextBox 12"/>
            <p:cNvSpPr txBox="1"/>
            <p:nvPr/>
          </p:nvSpPr>
          <p:spPr>
            <a:xfrm>
              <a:off x="536762" y="2607880"/>
              <a:ext cx="3092881"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10 &amp; 11</a:t>
              </a:r>
            </a:p>
          </p:txBody>
        </p:sp>
        <p:sp>
          <p:nvSpPr>
            <p:cNvPr id="14" name="TextBox 13"/>
            <p:cNvSpPr txBox="1"/>
            <p:nvPr/>
          </p:nvSpPr>
          <p:spPr>
            <a:xfrm>
              <a:off x="4025565" y="4949964"/>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5" name="TextBox 14"/>
            <p:cNvSpPr txBox="1"/>
            <p:nvPr/>
          </p:nvSpPr>
          <p:spPr>
            <a:xfrm>
              <a:off x="7360170" y="2596351"/>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11 </a:t>
              </a:r>
              <a:endParaRPr lang="en-GB" sz="15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294298" y="4950609"/>
            <a:ext cx="3373538" cy="2351321"/>
            <a:chOff x="3686495" y="4910348"/>
            <a:chExt cx="3373538" cy="2351321"/>
          </a:xfrm>
        </p:grpSpPr>
        <p:sp>
          <p:nvSpPr>
            <p:cNvPr id="38" name="TextBox 37"/>
            <p:cNvSpPr txBox="1"/>
            <p:nvPr/>
          </p:nvSpPr>
          <p:spPr>
            <a:xfrm>
              <a:off x="3953923" y="4910348"/>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12</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86495" y="5230344"/>
              <a:ext cx="3373538" cy="2031325"/>
            </a:xfrm>
            <a:prstGeom prst="rect">
              <a:avLst/>
            </a:prstGeom>
            <a:noFill/>
          </p:spPr>
          <p:txBody>
            <a:bodyPr wrap="square" rtlCol="0">
              <a:spAutoFit/>
            </a:bodyPr>
            <a:lstStyle/>
            <a:p>
              <a:pPr marL="228600" indent="-228600">
                <a:buAutoNum type="arabicPeriod"/>
              </a:pPr>
              <a:r>
                <a:rPr lang="en-GB" sz="900" dirty="0">
                  <a:latin typeface="K26AlphaABC" panose="02000500000000000000" pitchFamily="2" charset="0"/>
                  <a:ea typeface="KB3PurplePetals" panose="02000603000000000000" pitchFamily="2" charset="0"/>
                </a:rPr>
                <a:t>What does Alex find after he swims through the underwater tunnel in </a:t>
              </a:r>
              <a:r>
                <a:rPr lang="en-GB" sz="900" dirty="0" err="1">
                  <a:latin typeface="K26AlphaABC" panose="02000500000000000000" pitchFamily="2" charset="0"/>
                  <a:ea typeface="KB3PurplePetals" panose="02000603000000000000" pitchFamily="2" charset="0"/>
                </a:rPr>
                <a:t>Dozemary</a:t>
              </a:r>
              <a:r>
                <a:rPr lang="en-GB" sz="900" dirty="0">
                  <a:latin typeface="K26AlphaABC" panose="02000500000000000000" pitchFamily="2" charset="0"/>
                  <a:ea typeface="KB3PurplePetals" panose="02000603000000000000" pitchFamily="2" charset="0"/>
                </a:rPr>
                <a:t> Mine?</a:t>
              </a:r>
            </a:p>
            <a:p>
              <a:pPr marL="228600" indent="-228600">
                <a:buAutoNum type="arabicPeriod"/>
              </a:pPr>
              <a:r>
                <a:rPr lang="en-GB" sz="900" dirty="0">
                  <a:latin typeface="K26AlphaABC" panose="02000500000000000000" pitchFamily="2" charset="0"/>
                  <a:ea typeface="KB3PurplePetals" panose="02000603000000000000" pitchFamily="2" charset="0"/>
                </a:rPr>
                <a:t>What is being done to the </a:t>
              </a:r>
              <a:r>
                <a:rPr lang="en-GB" sz="900" dirty="0" err="1">
                  <a:latin typeface="K26AlphaABC" panose="02000500000000000000" pitchFamily="2" charset="0"/>
                  <a:ea typeface="KB3PurplePetals" panose="02000603000000000000" pitchFamily="2" charset="0"/>
                </a:rPr>
                <a:t>Stormbreaker</a:t>
              </a:r>
              <a:r>
                <a:rPr lang="en-GB" sz="900" dirty="0">
                  <a:latin typeface="K26AlphaABC" panose="02000500000000000000" pitchFamily="2" charset="0"/>
                  <a:ea typeface="KB3PurplePetals" panose="02000603000000000000" pitchFamily="2" charset="0"/>
                </a:rPr>
                <a:t> computers here? </a:t>
              </a:r>
            </a:p>
            <a:p>
              <a:pPr marL="228600" indent="-228600">
                <a:buAutoNum type="arabicPeriod"/>
              </a:pPr>
              <a:r>
                <a:rPr lang="en-GB" sz="900" dirty="0">
                  <a:latin typeface="K26AlphaABC" panose="02000500000000000000" pitchFamily="2" charset="0"/>
                  <a:ea typeface="KB3PurplePetals" panose="02000603000000000000" pitchFamily="2" charset="0"/>
                </a:rPr>
                <a:t>What does decontamination mean? (use a dictionary if you need to)</a:t>
              </a:r>
            </a:p>
            <a:p>
              <a:pPr marL="228600" indent="-228600">
                <a:buAutoNum type="arabicPeriod"/>
              </a:pPr>
              <a:r>
                <a:rPr lang="en-GB" sz="900" dirty="0">
                  <a:latin typeface="K26AlphaABC" panose="02000500000000000000" pitchFamily="2" charset="0"/>
                  <a:ea typeface="KB3PurplePetals" panose="02000603000000000000" pitchFamily="2" charset="0"/>
                </a:rPr>
                <a:t>What do you think the workers might need to be decontaminated from (you will need to make connections to things you already know)? </a:t>
              </a:r>
            </a:p>
            <a:p>
              <a:pPr marL="228600" indent="-228600">
                <a:buAutoNum type="arabicPeriod"/>
              </a:pPr>
              <a:r>
                <a:rPr lang="en-GB" sz="900" dirty="0">
                  <a:latin typeface="K26AlphaABC" panose="02000500000000000000" pitchFamily="2" charset="0"/>
                  <a:ea typeface="KB3PurplePetals" panose="02000603000000000000" pitchFamily="2" charset="0"/>
                </a:rPr>
                <a:t>How does Alex get out of the room with the big barrel shaped tank filled with green liquid? </a:t>
              </a:r>
            </a:p>
            <a:p>
              <a:pPr marL="228600" indent="-228600">
                <a:buAutoNum type="arabicPeriod"/>
              </a:pPr>
              <a:r>
                <a:rPr lang="en-GB" sz="900" dirty="0">
                  <a:latin typeface="K26AlphaABC" panose="02000500000000000000" pitchFamily="2" charset="0"/>
                  <a:ea typeface="KB3PurplePetals" panose="02000603000000000000" pitchFamily="2" charset="0"/>
                </a:rPr>
                <a:t>Who finally captures Alex? </a:t>
              </a:r>
            </a:p>
            <a:p>
              <a:pPr marL="228600" indent="-228600">
                <a:buAutoNum type="arabicPeriod"/>
              </a:pPr>
              <a:r>
                <a:rPr lang="en-GB" sz="900" dirty="0">
                  <a:latin typeface="K26AlphaABC" panose="02000500000000000000" pitchFamily="2" charset="0"/>
                  <a:ea typeface="KB3PurplePetals" panose="02000603000000000000" pitchFamily="2" charset="0"/>
                </a:rPr>
                <a:t>How do you think that the person who caught Alex might have known where Alex was?</a:t>
              </a: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37165" y="615213"/>
            <a:ext cx="3433930" cy="1992853"/>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Alex Rider goes from refusing to be a spy, to not telling Mrs. Jones about </a:t>
            </a:r>
            <a:r>
              <a:rPr lang="en-GB" sz="1050" dirty="0" err="1">
                <a:latin typeface="K26AlphaABC" panose="02000500000000000000" pitchFamily="2" charset="0"/>
                <a:ea typeface="KB3PurplePetals" panose="02000603000000000000" pitchFamily="2" charset="0"/>
              </a:rPr>
              <a:t>Yassen</a:t>
            </a:r>
            <a:r>
              <a:rPr lang="en-GB" sz="1050" dirty="0">
                <a:latin typeface="K26AlphaABC" panose="02000500000000000000" pitchFamily="2" charset="0"/>
                <a:ea typeface="KB3PurplePetals" panose="02000603000000000000" pitchFamily="2" charset="0"/>
              </a:rPr>
              <a:t> </a:t>
            </a:r>
            <a:r>
              <a:rPr lang="en-GB" sz="1050" dirty="0" err="1">
                <a:latin typeface="K26AlphaABC" panose="02000500000000000000" pitchFamily="2" charset="0"/>
                <a:ea typeface="KB3PurplePetals" panose="02000603000000000000" pitchFamily="2" charset="0"/>
              </a:rPr>
              <a:t>Gregorovitch</a:t>
            </a:r>
            <a:r>
              <a:rPr lang="en-GB" sz="1050" dirty="0">
                <a:latin typeface="K26AlphaABC" panose="02000500000000000000" pitchFamily="2" charset="0"/>
                <a:ea typeface="KB3PurplePetals" panose="02000603000000000000" pitchFamily="2" charset="0"/>
              </a:rPr>
              <a:t>, because Alex wants to find out what is going on. </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5 </a:t>
            </a:r>
            <a:r>
              <a:rPr lang="en-GB" sz="1050" b="1" i="1" dirty="0">
                <a:latin typeface="K26AlphaABC" panose="02000500000000000000" pitchFamily="2" charset="0"/>
                <a:ea typeface="KB3PurplePetals" panose="02000603000000000000" pitchFamily="2" charset="0"/>
              </a:rPr>
              <a:t>new</a:t>
            </a:r>
            <a:r>
              <a:rPr lang="en-GB" sz="1050" dirty="0">
                <a:latin typeface="K26AlphaABC" panose="02000500000000000000" pitchFamily="2" charset="0"/>
                <a:ea typeface="KB3PurplePetals" panose="02000603000000000000" pitchFamily="2" charset="0"/>
              </a:rPr>
              <a:t>  facts about Alex. Make sure you include actions that support any adjectives you use. </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85547" y="2909327"/>
            <a:ext cx="3454177" cy="2092881"/>
          </a:xfrm>
          <a:prstGeom prst="rect">
            <a:avLst/>
          </a:prstGeom>
          <a:noFill/>
        </p:spPr>
        <p:txBody>
          <a:bodyPr wrap="square" rtlCol="0">
            <a:spAutoFit/>
          </a:bodyPr>
          <a:lstStyle/>
          <a:p>
            <a:pPr marL="228600" indent="-228600">
              <a:buAutoNum type="arabicPeriod"/>
            </a:pPr>
            <a:r>
              <a:rPr lang="en-GB" sz="1000" dirty="0">
                <a:latin typeface="K26AlphaABC" panose="02000500000000000000" pitchFamily="2" charset="0"/>
                <a:ea typeface="KB3PurplePetals" panose="02000603000000000000" pitchFamily="2" charset="0"/>
              </a:rPr>
              <a:t>Why do you think people were sent to kill Alex? Give evidence from your book to support your answer. </a:t>
            </a:r>
          </a:p>
          <a:p>
            <a:pPr marL="228600" indent="-228600">
              <a:buAutoNum type="arabicPeriod"/>
            </a:pPr>
            <a:r>
              <a:rPr lang="en-GB" sz="1000" dirty="0">
                <a:latin typeface="K26AlphaABC" panose="02000500000000000000" pitchFamily="2" charset="0"/>
                <a:ea typeface="KB3PurplePetals" panose="02000603000000000000" pitchFamily="2" charset="0"/>
              </a:rPr>
              <a:t>What piece of evidence proves that someone </a:t>
            </a:r>
            <a:r>
              <a:rPr lang="en-GB" sz="1000" b="1" dirty="0">
                <a:latin typeface="K26AlphaABC" panose="02000500000000000000" pitchFamily="2" charset="0"/>
                <a:ea typeface="KB3PurplePetals" panose="02000603000000000000" pitchFamily="2" charset="0"/>
              </a:rPr>
              <a:t>planned ahead </a:t>
            </a:r>
            <a:r>
              <a:rPr lang="en-GB" sz="1000" dirty="0">
                <a:latin typeface="K26AlphaABC" panose="02000500000000000000" pitchFamily="2" charset="0"/>
                <a:ea typeface="KB3PurplePetals" panose="02000603000000000000" pitchFamily="2" charset="0"/>
              </a:rPr>
              <a:t>to try to kill Alex?</a:t>
            </a:r>
          </a:p>
          <a:p>
            <a:pPr marL="228600" indent="-228600">
              <a:buAutoNum type="arabicPeriod"/>
            </a:pPr>
            <a:r>
              <a:rPr lang="en-GB" sz="1000" dirty="0">
                <a:latin typeface="K26AlphaABC" panose="02000500000000000000" pitchFamily="2" charset="0"/>
                <a:ea typeface="KB3PurplePetals" panose="02000603000000000000" pitchFamily="2" charset="0"/>
              </a:rPr>
              <a:t>What did the code stand for in the paper left by Ian Rider? What was the diagram about?</a:t>
            </a:r>
          </a:p>
          <a:p>
            <a:pPr marL="228600" indent="-228600">
              <a:buAutoNum type="arabicPeriod"/>
            </a:pPr>
            <a:r>
              <a:rPr lang="en-GB" sz="1000" dirty="0">
                <a:latin typeface="K26AlphaABC" panose="02000500000000000000" pitchFamily="2" charset="0"/>
                <a:ea typeface="KB3PurplePetals" panose="02000603000000000000" pitchFamily="2" charset="0"/>
              </a:rPr>
              <a:t>What does Alex buy when he leaves the library? Why do you think he buys these things? </a:t>
            </a:r>
          </a:p>
          <a:p>
            <a:pPr marL="228600" indent="-228600">
              <a:buAutoNum type="arabicPeriod"/>
            </a:pPr>
            <a:r>
              <a:rPr lang="en-GB" sz="1000" dirty="0">
                <a:latin typeface="K26AlphaABC" panose="02000500000000000000" pitchFamily="2" charset="0"/>
                <a:ea typeface="KB3PurplePetals" panose="02000603000000000000" pitchFamily="2" charset="0"/>
              </a:rPr>
              <a:t>Where does Alex go with his new supplies?</a:t>
            </a:r>
          </a:p>
          <a:p>
            <a:pPr marL="228600" indent="-228600">
              <a:buAutoNum type="arabicPeriod"/>
            </a:pPr>
            <a:r>
              <a:rPr lang="en-GB" sz="1000" dirty="0">
                <a:latin typeface="K26AlphaABC" panose="02000500000000000000" pitchFamily="2" charset="0"/>
                <a:ea typeface="KB3PurplePetals" panose="02000603000000000000" pitchFamily="2" charset="0"/>
              </a:rPr>
              <a:t>How does Alex know his uncle has already been here before him? </a:t>
            </a:r>
          </a:p>
          <a:p>
            <a:pPr marL="228600" indent="-228600">
              <a:buAutoNum type="arabicPeriod"/>
            </a:pPr>
            <a:endParaRPr lang="en-GB" sz="1000" dirty="0">
              <a:latin typeface="K26AlphaABC" panose="02000500000000000000" pitchFamily="2" charset="0"/>
              <a:ea typeface="KB3PurplePetals" panose="02000603000000000000" pitchFamily="2" charset="0"/>
            </a:endParaRPr>
          </a:p>
        </p:txBody>
      </p:sp>
      <p:sp>
        <p:nvSpPr>
          <p:cNvPr id="42" name="TextBox 41">
            <a:extLst>
              <a:ext uri="{FF2B5EF4-FFF2-40B4-BE49-F238E27FC236}">
                <a16:creationId xmlns:a16="http://schemas.microsoft.com/office/drawing/2014/main" id="{0AB29F49-8999-4930-AA3A-55A970605B2B}"/>
              </a:ext>
            </a:extLst>
          </p:cNvPr>
          <p:cNvSpPr txBox="1"/>
          <p:nvPr/>
        </p:nvSpPr>
        <p:spPr>
          <a:xfrm>
            <a:off x="3710614" y="5195350"/>
            <a:ext cx="3389158"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On p 176-177, Alex reaches a room with a barrel shaped tank. This is the room that he originally ‘saw’ using his X-ray on his first day working on the </a:t>
            </a:r>
            <a:r>
              <a:rPr lang="en-GB" sz="1100" dirty="0" err="1">
                <a:latin typeface="K26AlphaABC" panose="02000500000000000000" pitchFamily="2" charset="0"/>
                <a:ea typeface="KB3PurplePetals" panose="02000603000000000000" pitchFamily="2" charset="0"/>
              </a:rPr>
              <a:t>Stormbreaker</a:t>
            </a:r>
            <a:r>
              <a:rPr lang="en-GB" sz="1100" dirty="0">
                <a:latin typeface="K26AlphaABC" panose="02000500000000000000" pitchFamily="2" charset="0"/>
                <a:ea typeface="KB3PurplePetals" panose="02000603000000000000" pitchFamily="2" charset="0"/>
              </a:rPr>
              <a:t> computer. </a:t>
            </a:r>
          </a:p>
          <a:p>
            <a:endParaRPr lang="en-GB" sz="11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Visualise the setting (what the room looks like) and what happens in this room, and how Alex escapes.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a picture of what you have visualised. Label at least 6 items, people or actions from your book that you have included. </a:t>
            </a:r>
          </a:p>
        </p:txBody>
      </p:sp>
      <p:sp>
        <p:nvSpPr>
          <p:cNvPr id="45" name="TextBox 44">
            <a:extLst>
              <a:ext uri="{FF2B5EF4-FFF2-40B4-BE49-F238E27FC236}">
                <a16:creationId xmlns:a16="http://schemas.microsoft.com/office/drawing/2014/main" id="{AEEDDC0A-2B3E-4A38-A1C0-D40E3C1D66E6}"/>
              </a:ext>
            </a:extLst>
          </p:cNvPr>
          <p:cNvSpPr txBox="1"/>
          <p:nvPr/>
        </p:nvSpPr>
        <p:spPr>
          <a:xfrm>
            <a:off x="7128909" y="2908379"/>
            <a:ext cx="3208389"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Chapter 11 ‘</a:t>
            </a:r>
            <a:r>
              <a:rPr lang="en-GB" sz="1200" dirty="0" err="1">
                <a:latin typeface="K26AlphaABC" panose="02000500000000000000" pitchFamily="2" charset="0"/>
                <a:ea typeface="KB3PurplePetals" panose="02000603000000000000" pitchFamily="2" charset="0"/>
              </a:rPr>
              <a:t>Dozemary</a:t>
            </a:r>
            <a:r>
              <a:rPr lang="en-GB" sz="1200" dirty="0">
                <a:latin typeface="K26AlphaABC" panose="02000500000000000000" pitchFamily="2" charset="0"/>
                <a:ea typeface="KB3PurplePetals" panose="02000603000000000000" pitchFamily="2" charset="0"/>
              </a:rPr>
              <a:t> Mine’ ‘begins with Alex visiting the library and ends with him swimming through a mineshaft filled with water.</a:t>
            </a:r>
          </a:p>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Write a summary of the main events in chapter 11. Remember – summaries should include only important events and leave out unimportant details. Your summary should be 8-12 sentences long.</a:t>
            </a:r>
          </a:p>
          <a:p>
            <a:r>
              <a:rPr lang="en-GB" sz="1200" dirty="0">
                <a:latin typeface="K26AlphaABC" panose="02000500000000000000" pitchFamily="2" charset="0"/>
                <a:ea typeface="KB3PurplePetals" panose="02000603000000000000" pitchFamily="2" charset="0"/>
              </a:rPr>
              <a:t> </a:t>
            </a:r>
          </a:p>
        </p:txBody>
      </p:sp>
      <p:sp>
        <p:nvSpPr>
          <p:cNvPr id="43" name="TextBox 42">
            <a:extLst>
              <a:ext uri="{FF2B5EF4-FFF2-40B4-BE49-F238E27FC236}">
                <a16:creationId xmlns:a16="http://schemas.microsoft.com/office/drawing/2014/main" id="{8F6A51B1-E54E-433B-85B9-BA8D1DB2B4BC}"/>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
        <p:nvSpPr>
          <p:cNvPr id="46" name="TextBox 45">
            <a:extLst>
              <a:ext uri="{FF2B5EF4-FFF2-40B4-BE49-F238E27FC236}">
                <a16:creationId xmlns:a16="http://schemas.microsoft.com/office/drawing/2014/main" id="{10467838-F939-4CA3-A81C-FA537D7E1E67}"/>
              </a:ext>
            </a:extLst>
          </p:cNvPr>
          <p:cNvSpPr txBox="1"/>
          <p:nvPr/>
        </p:nvSpPr>
        <p:spPr>
          <a:xfrm>
            <a:off x="3706177" y="537062"/>
            <a:ext cx="3393430"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The scene where Alex escapes from the second quad bike is dramatic and exciting. Re-read the scene, visualising the action that is taking place (p 144-145).</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2 pictures of this scene. The first picture should show the quad bikes when they begin their game of chicken. </a:t>
            </a:r>
          </a:p>
          <a:p>
            <a:pPr marL="228600" indent="-228600">
              <a:buAutoNum type="arabicPeriod"/>
            </a:pPr>
            <a:r>
              <a:rPr lang="en-GB" sz="1100" dirty="0">
                <a:latin typeface="K26AlphaABC" panose="02000500000000000000" pitchFamily="2" charset="0"/>
                <a:ea typeface="KB3PurplePetals" panose="02000603000000000000" pitchFamily="2" charset="0"/>
              </a:rPr>
              <a:t>The second picture should show what happens to end the game of chicken. In each picture, label at least 4 details from your book.</a:t>
            </a:r>
          </a:p>
        </p:txBody>
      </p:sp>
    </p:spTree>
    <p:extLst>
      <p:ext uri="{BB962C8B-B14F-4D97-AF65-F5344CB8AC3E}">
        <p14:creationId xmlns:p14="http://schemas.microsoft.com/office/powerpoint/2010/main" val="248390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65830" cy="5050332"/>
            <a:chOff x="277450" y="245881"/>
            <a:chExt cx="10165830"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11</a:t>
              </a:r>
              <a:endParaRPr lang="en-GB" sz="15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Expanding our Vocabulary</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83973" y="297365"/>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3004598"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10 &amp; 11</a:t>
            </a:r>
          </a:p>
        </p:txBody>
      </p:sp>
      <p:sp>
        <p:nvSpPr>
          <p:cNvPr id="32" name="TextBox 31">
            <a:extLst>
              <a:ext uri="{FF2B5EF4-FFF2-40B4-BE49-F238E27FC236}">
                <a16:creationId xmlns:a16="http://schemas.microsoft.com/office/drawing/2014/main" id="{552A6702-E14F-4F85-9FA0-B5CA1383A1FF}"/>
              </a:ext>
            </a:extLst>
          </p:cNvPr>
          <p:cNvSpPr txBox="1"/>
          <p:nvPr/>
        </p:nvSpPr>
        <p:spPr>
          <a:xfrm>
            <a:off x="561726" y="4950609"/>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12</a:t>
            </a:r>
          </a:p>
        </p:txBody>
      </p:sp>
      <p:sp>
        <p:nvSpPr>
          <p:cNvPr id="34" name="TextBox 33">
            <a:extLst>
              <a:ext uri="{FF2B5EF4-FFF2-40B4-BE49-F238E27FC236}">
                <a16:creationId xmlns:a16="http://schemas.microsoft.com/office/drawing/2014/main" id="{908FE2C3-535E-43BE-8EDA-44CA58050B34}"/>
              </a:ext>
            </a:extLst>
          </p:cNvPr>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Death in the Long Grass, </a:t>
            </a:r>
            <a:r>
              <a:rPr lang="en-GB" sz="1500" b="1" dirty="0" err="1">
                <a:latin typeface="KB3JustAQuickNote" panose="02000603000000000000" pitchFamily="2" charset="0"/>
                <a:ea typeface="KB3JustAQuickNote" panose="02000603000000000000" pitchFamily="2" charset="0"/>
              </a:rPr>
              <a:t>Dozmary</a:t>
            </a:r>
            <a:r>
              <a:rPr lang="en-GB" sz="1500" b="1" dirty="0">
                <a:latin typeface="KB3JustAQuickNote" panose="02000603000000000000" pitchFamily="2" charset="0"/>
                <a:ea typeface="KB3JustAQuickNote" panose="02000603000000000000" pitchFamily="2" charset="0"/>
              </a:rPr>
              <a:t> Mine, Behind the Door (Chapters 10-12)</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1" name="TextBox 30">
            <a:extLst>
              <a:ext uri="{FF2B5EF4-FFF2-40B4-BE49-F238E27FC236}">
                <a16:creationId xmlns:a16="http://schemas.microsoft.com/office/drawing/2014/main" id="{A78B6ABD-8949-4049-8A0A-BF29CB19C147}"/>
              </a:ext>
            </a:extLst>
          </p:cNvPr>
          <p:cNvSpPr txBox="1"/>
          <p:nvPr/>
        </p:nvSpPr>
        <p:spPr>
          <a:xfrm>
            <a:off x="321680" y="615213"/>
            <a:ext cx="3362387" cy="1954381"/>
          </a:xfrm>
          <a:prstGeom prst="rect">
            <a:avLst/>
          </a:prstGeom>
          <a:noFill/>
        </p:spPr>
        <p:txBody>
          <a:bodyPr wrap="square" rtlCol="0">
            <a:spAutoFit/>
          </a:bodyPr>
          <a:lstStyle/>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Why does she want Alex to go for a walk? Is it safe to go for a walk?</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What is strange about the sign? Has someone tampered with the sign? Is Alex in danger?</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Who sent the quad bikes? Why does someone want Alex dead? If they know about his snooping, how do they know? </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What is he planning to do with the fence? Is he going to try to use it to save himself in some way? </a:t>
            </a:r>
          </a:p>
        </p:txBody>
      </p:sp>
      <p:grpSp>
        <p:nvGrpSpPr>
          <p:cNvPr id="43" name="Group 42">
            <a:extLst>
              <a:ext uri="{FF2B5EF4-FFF2-40B4-BE49-F238E27FC236}">
                <a16:creationId xmlns:a16="http://schemas.microsoft.com/office/drawing/2014/main" id="{5DFD0AFE-3514-4B83-B986-B0DA78E3723F}"/>
              </a:ext>
            </a:extLst>
          </p:cNvPr>
          <p:cNvGrpSpPr/>
          <p:nvPr/>
        </p:nvGrpSpPr>
        <p:grpSpPr>
          <a:xfrm>
            <a:off x="7043311" y="25935"/>
            <a:ext cx="3448714" cy="5507153"/>
            <a:chOff x="7043311" y="25935"/>
            <a:chExt cx="3448714" cy="5507153"/>
          </a:xfrm>
        </p:grpSpPr>
        <p:sp>
          <p:nvSpPr>
            <p:cNvPr id="44" name="TextBox 43">
              <a:extLst>
                <a:ext uri="{FF2B5EF4-FFF2-40B4-BE49-F238E27FC236}">
                  <a16:creationId xmlns:a16="http://schemas.microsoft.com/office/drawing/2014/main" id="{21041837-2D7D-48F7-BD32-86E462BCBDF6}"/>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
          <p:nvSpPr>
            <p:cNvPr id="45" name="TextBox 44">
              <a:extLst>
                <a:ext uri="{FF2B5EF4-FFF2-40B4-BE49-F238E27FC236}">
                  <a16:creationId xmlns:a16="http://schemas.microsoft.com/office/drawing/2014/main" id="{8E55590A-56F0-405A-839F-4E653E36EA91}"/>
                </a:ext>
              </a:extLst>
            </p:cNvPr>
            <p:cNvSpPr txBox="1"/>
            <p:nvPr/>
          </p:nvSpPr>
          <p:spPr>
            <a:xfrm>
              <a:off x="7043311" y="5256089"/>
              <a:ext cx="3448714" cy="276999"/>
            </a:xfrm>
            <a:prstGeom prst="rect">
              <a:avLst/>
            </a:prstGeom>
            <a:noFill/>
          </p:spPr>
          <p:txBody>
            <a:bodyPr wrap="square" rtlCol="0">
              <a:spAutoFit/>
            </a:bodyPr>
            <a:lstStyle/>
            <a:p>
              <a:pPr lvl="1"/>
              <a:r>
                <a:rPr lang="en-GB" sz="1200" dirty="0">
                  <a:solidFill>
                    <a:srgbClr val="FF0000"/>
                  </a:solidFill>
                  <a:latin typeface="K26AlphaABC" panose="02000500000000000000" pitchFamily="2" charset="0"/>
                  <a:ea typeface="KB3PurplePetals" panose="02000603000000000000" pitchFamily="2" charset="0"/>
                </a:rPr>
                <a:t>See separate Vocabulary sheet</a:t>
              </a:r>
            </a:p>
          </p:txBody>
        </p:sp>
      </p:grpSp>
      <p:sp>
        <p:nvSpPr>
          <p:cNvPr id="48" name="TextBox 47">
            <a:extLst>
              <a:ext uri="{FF2B5EF4-FFF2-40B4-BE49-F238E27FC236}">
                <a16:creationId xmlns:a16="http://schemas.microsoft.com/office/drawing/2014/main" id="{029FC236-B449-42A1-BBD2-7D5EC4B51721}"/>
              </a:ext>
            </a:extLst>
          </p:cNvPr>
          <p:cNvSpPr txBox="1"/>
          <p:nvPr/>
        </p:nvSpPr>
        <p:spPr>
          <a:xfrm>
            <a:off x="3765678" y="544880"/>
            <a:ext cx="3393430" cy="2123658"/>
          </a:xfrm>
          <a:prstGeom prst="rect">
            <a:avLst/>
          </a:prstGeom>
          <a:noFill/>
        </p:spPr>
        <p:txBody>
          <a:bodyPr wrap="square" rtlCol="0">
            <a:spAutoFit/>
          </a:bodyPr>
          <a:lstStyle/>
          <a:p>
            <a:r>
              <a:rPr lang="en-GB" sz="1100" dirty="0">
                <a:solidFill>
                  <a:srgbClr val="FF0000"/>
                </a:solidFill>
                <a:latin typeface="K26AlphaABC" panose="02000500000000000000" pitchFamily="2" charset="0"/>
                <a:ea typeface="KB3PurplePetals" panose="02000603000000000000" pitchFamily="2" charset="0"/>
              </a:rPr>
              <a:t>Details to include in the 1</a:t>
            </a:r>
            <a:r>
              <a:rPr lang="en-GB" sz="1100" baseline="30000" dirty="0">
                <a:solidFill>
                  <a:srgbClr val="FF0000"/>
                </a:solidFill>
                <a:latin typeface="K26AlphaABC" panose="02000500000000000000" pitchFamily="2" charset="0"/>
                <a:ea typeface="KB3PurplePetals" panose="02000603000000000000" pitchFamily="2" charset="0"/>
              </a:rPr>
              <a:t>st</a:t>
            </a:r>
            <a:r>
              <a:rPr lang="en-GB" sz="1100" dirty="0">
                <a:solidFill>
                  <a:srgbClr val="FF0000"/>
                </a:solidFill>
                <a:latin typeface="K26AlphaABC" panose="02000500000000000000" pitchFamily="2" charset="0"/>
                <a:ea typeface="KB3PurplePetals" panose="02000603000000000000" pitchFamily="2" charset="0"/>
              </a:rPr>
              <a:t> picture: </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Narrow path – bank of earth on one side, cliff on the other</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2 quad bikes facing each other, one ridden by Alex, the other by a man with a gun</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Waves breaking against rocks below the cliff</a:t>
            </a:r>
          </a:p>
          <a:p>
            <a:pPr marL="171450" indent="-171450">
              <a:buFont typeface="Arial" panose="020B0604020202020204" pitchFamily="34" charset="0"/>
              <a:buChar char="•"/>
            </a:pPr>
            <a:endParaRPr lang="en-GB" sz="1100" dirty="0">
              <a:solidFill>
                <a:srgbClr val="FF0000"/>
              </a:solidFill>
              <a:latin typeface="K26AlphaABC" panose="02000500000000000000" pitchFamily="2" charset="0"/>
              <a:ea typeface="KB3PurplePetals" panose="02000603000000000000" pitchFamily="2" charset="0"/>
            </a:endParaRPr>
          </a:p>
          <a:p>
            <a:r>
              <a:rPr lang="en-GB" sz="1100" dirty="0">
                <a:solidFill>
                  <a:srgbClr val="FF0000"/>
                </a:solidFill>
                <a:latin typeface="K26AlphaABC" panose="02000500000000000000" pitchFamily="2" charset="0"/>
                <a:ea typeface="KB3PurplePetals" panose="02000603000000000000" pitchFamily="2" charset="0"/>
              </a:rPr>
              <a:t>Details to include in the 2</a:t>
            </a:r>
            <a:r>
              <a:rPr lang="en-GB" sz="1100" baseline="30000" dirty="0">
                <a:solidFill>
                  <a:srgbClr val="FF0000"/>
                </a:solidFill>
                <a:latin typeface="K26AlphaABC" panose="02000500000000000000" pitchFamily="2" charset="0"/>
                <a:ea typeface="KB3PurplePetals" panose="02000603000000000000" pitchFamily="2" charset="0"/>
              </a:rPr>
              <a:t>nd</a:t>
            </a:r>
            <a:r>
              <a:rPr lang="en-GB" sz="1100" dirty="0">
                <a:solidFill>
                  <a:srgbClr val="FF0000"/>
                </a:solidFill>
                <a:latin typeface="K26AlphaABC" panose="02000500000000000000" pitchFamily="2" charset="0"/>
                <a:ea typeface="KB3PurplePetals" panose="02000603000000000000" pitchFamily="2" charset="0"/>
              </a:rPr>
              <a:t> picture:</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Other quad bike turning up the hill and tipping onto 2 wheels</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Man trying to fire gun</a:t>
            </a:r>
          </a:p>
          <a:p>
            <a:pPr marL="171450" indent="-17145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Alex on quad bike, watching</a:t>
            </a:r>
          </a:p>
        </p:txBody>
      </p:sp>
      <p:sp>
        <p:nvSpPr>
          <p:cNvPr id="54" name="TextBox 53">
            <a:extLst>
              <a:ext uri="{FF2B5EF4-FFF2-40B4-BE49-F238E27FC236}">
                <a16:creationId xmlns:a16="http://schemas.microsoft.com/office/drawing/2014/main" id="{2E83171A-0C71-4F2D-BDB3-536D579ED5D4}"/>
              </a:ext>
            </a:extLst>
          </p:cNvPr>
          <p:cNvSpPr txBox="1"/>
          <p:nvPr/>
        </p:nvSpPr>
        <p:spPr>
          <a:xfrm>
            <a:off x="7037165" y="572234"/>
            <a:ext cx="3433930" cy="2031325"/>
          </a:xfrm>
          <a:prstGeom prst="rect">
            <a:avLst/>
          </a:prstGeom>
          <a:noFill/>
        </p:spPr>
        <p:txBody>
          <a:bodyPr wrap="square" rtlCol="0">
            <a:spAutoFit/>
          </a:bodyPr>
          <a:lstStyle/>
          <a:p>
            <a:r>
              <a:rPr lang="en-GB" sz="900" dirty="0">
                <a:solidFill>
                  <a:srgbClr val="FF0000"/>
                </a:solidFill>
                <a:latin typeface="K26AlphaABC" panose="02000500000000000000" pitchFamily="2" charset="0"/>
                <a:ea typeface="KB3PurplePetals" panose="02000603000000000000" pitchFamily="2" charset="0"/>
              </a:rPr>
              <a:t>New facts about Alex:</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Resourceful: escapes wire, uses fence to get one of the quad bikes, plays chicken with the other and escapes</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Curious/observant: Notices something wrong with footpath sign; goes to library because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mentioned his uncle went there; finds out what diagram &amp; code mean (book reference, and diagram of mine tunnels), buys equipment &amp; goes to mine, swims through tunnel, finds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laboratory, escapes from many guards before being caught by Mr. Grin</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Faces his fears, determined to keep going (seen in mine, going back to room to get gadgets before contacting M16)</a:t>
            </a:r>
          </a:p>
        </p:txBody>
      </p:sp>
      <p:sp>
        <p:nvSpPr>
          <p:cNvPr id="67" name="TextBox 66">
            <a:extLst>
              <a:ext uri="{FF2B5EF4-FFF2-40B4-BE49-F238E27FC236}">
                <a16:creationId xmlns:a16="http://schemas.microsoft.com/office/drawing/2014/main" id="{DC3308C7-6881-41BB-8E27-F8F938B019F5}"/>
              </a:ext>
            </a:extLst>
          </p:cNvPr>
          <p:cNvSpPr txBox="1"/>
          <p:nvPr/>
        </p:nvSpPr>
        <p:spPr>
          <a:xfrm>
            <a:off x="285547" y="2909327"/>
            <a:ext cx="3454177" cy="20313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Herod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/Nadia Vole are suspicious of Alex – Alex has made several mistakes that they’ve caught (his name, Vole catching him outside the underground room, he looks like Ian Rider, he’s been warned against snooping, etc).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 footpath sign was changed.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 code was a book reference. The diagram was of mine shafts/tunnels in </a:t>
            </a:r>
            <a:r>
              <a:rPr lang="en-GB" sz="900" dirty="0" err="1">
                <a:solidFill>
                  <a:srgbClr val="FF0000"/>
                </a:solidFill>
                <a:latin typeface="K26AlphaABC" panose="02000500000000000000" pitchFamily="2" charset="0"/>
                <a:ea typeface="KB3PurplePetals" panose="02000603000000000000" pitchFamily="2" charset="0"/>
              </a:rPr>
              <a:t>Dozemary</a:t>
            </a:r>
            <a:r>
              <a:rPr lang="en-GB" sz="900" dirty="0">
                <a:solidFill>
                  <a:srgbClr val="FF0000"/>
                </a:solidFill>
                <a:latin typeface="K26AlphaABC" panose="02000500000000000000" pitchFamily="2" charset="0"/>
                <a:ea typeface="KB3PurplePetals" panose="02000603000000000000" pitchFamily="2" charset="0"/>
              </a:rPr>
              <a:t> Mine.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buys a fleece, chalk, a torch and a length of rope.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goes to </a:t>
            </a:r>
            <a:r>
              <a:rPr lang="en-GB" sz="900" dirty="0" err="1">
                <a:solidFill>
                  <a:srgbClr val="FF0000"/>
                </a:solidFill>
                <a:latin typeface="K26AlphaABC" panose="02000500000000000000" pitchFamily="2" charset="0"/>
                <a:ea typeface="KB3PurplePetals" panose="02000603000000000000" pitchFamily="2" charset="0"/>
              </a:rPr>
              <a:t>Dozemary</a:t>
            </a:r>
            <a:r>
              <a:rPr lang="en-GB" sz="900" dirty="0">
                <a:solidFill>
                  <a:srgbClr val="FF0000"/>
                </a:solidFill>
                <a:latin typeface="K26AlphaABC" panose="02000500000000000000" pitchFamily="2" charset="0"/>
                <a:ea typeface="KB3PurplePetals" panose="02000603000000000000" pitchFamily="2" charset="0"/>
              </a:rPr>
              <a:t> Mine.</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finds that the trapdoor into the mine opens easily, he finds a diver’s dry suit near the submerged tunnel, one of the ventilation grills has been undone already – all by Ian Rider. </a:t>
            </a:r>
          </a:p>
        </p:txBody>
      </p:sp>
      <p:sp>
        <p:nvSpPr>
          <p:cNvPr id="69" name="TextBox 68">
            <a:extLst>
              <a:ext uri="{FF2B5EF4-FFF2-40B4-BE49-F238E27FC236}">
                <a16:creationId xmlns:a16="http://schemas.microsoft.com/office/drawing/2014/main" id="{3563D2C6-38DB-4333-A97B-F343FF20622C}"/>
              </a:ext>
            </a:extLst>
          </p:cNvPr>
          <p:cNvSpPr txBox="1"/>
          <p:nvPr/>
        </p:nvSpPr>
        <p:spPr>
          <a:xfrm>
            <a:off x="7128909" y="2908379"/>
            <a:ext cx="3208389" cy="2031325"/>
          </a:xfrm>
          <a:prstGeom prst="rect">
            <a:avLst/>
          </a:prstGeom>
          <a:noFill/>
        </p:spPr>
        <p:txBody>
          <a:bodyPr wrap="square" rtlCol="0">
            <a:spAutoFit/>
          </a:bodyPr>
          <a:lstStyle/>
          <a:p>
            <a:r>
              <a:rPr lang="en-GB" sz="900" dirty="0">
                <a:solidFill>
                  <a:srgbClr val="FF0000"/>
                </a:solidFill>
                <a:latin typeface="K26AlphaABC" panose="02000500000000000000" pitchFamily="2" charset="0"/>
                <a:ea typeface="KB3PurplePetals" panose="02000603000000000000" pitchFamily="2" charset="0"/>
              </a:rPr>
              <a:t>After escaping the quad bikes, Alex goes to the library because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mentioned that his uncle went there. In the library, Alex finds out that the paper from his uncle is about a book there – a book about </a:t>
            </a:r>
            <a:r>
              <a:rPr lang="en-GB" sz="900" dirty="0" err="1">
                <a:solidFill>
                  <a:srgbClr val="FF0000"/>
                </a:solidFill>
                <a:latin typeface="K26AlphaABC" panose="02000500000000000000" pitchFamily="2" charset="0"/>
                <a:ea typeface="KB3PurplePetals" panose="02000603000000000000" pitchFamily="2" charset="0"/>
              </a:rPr>
              <a:t>Dozemary</a:t>
            </a:r>
            <a:r>
              <a:rPr lang="en-GB" sz="900" dirty="0">
                <a:solidFill>
                  <a:srgbClr val="FF0000"/>
                </a:solidFill>
                <a:latin typeface="K26AlphaABC" panose="02000500000000000000" pitchFamily="2" charset="0"/>
                <a:ea typeface="KB3PurplePetals" panose="02000603000000000000" pitchFamily="2" charset="0"/>
              </a:rPr>
              <a:t> Mine. This mine was closed years ago, and the tunnels sold to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a:t>
            </a:r>
          </a:p>
          <a:p>
            <a:endParaRPr lang="en-GB" sz="900" dirty="0">
              <a:solidFill>
                <a:srgbClr val="FF0000"/>
              </a:solidFill>
              <a:latin typeface="K26AlphaABC" panose="02000500000000000000" pitchFamily="2" charset="0"/>
              <a:ea typeface="KB3PurplePetals" panose="02000603000000000000" pitchFamily="2" charset="0"/>
            </a:endParaRPr>
          </a:p>
          <a:p>
            <a:r>
              <a:rPr lang="en-GB" sz="900" dirty="0">
                <a:solidFill>
                  <a:srgbClr val="FF0000"/>
                </a:solidFill>
                <a:latin typeface="K26AlphaABC" panose="02000500000000000000" pitchFamily="2" charset="0"/>
                <a:ea typeface="KB3PurplePetals" panose="02000603000000000000" pitchFamily="2" charset="0"/>
              </a:rPr>
              <a:t>Alex buys some supplies, then goes to the mine to find out more. He makes it through the mine, including swimming through an underwater tunnel, because his uncle has been there before and opened passages and left a dry suit. The chapter ends with Alex swimming through the submerged tunnel, not sure if he will make it to the other end.</a:t>
            </a:r>
          </a:p>
        </p:txBody>
      </p:sp>
      <p:sp>
        <p:nvSpPr>
          <p:cNvPr id="71" name="TextBox 70">
            <a:extLst>
              <a:ext uri="{FF2B5EF4-FFF2-40B4-BE49-F238E27FC236}">
                <a16:creationId xmlns:a16="http://schemas.microsoft.com/office/drawing/2014/main" id="{1F22CD61-ED9C-4E7C-BC8C-23185AD84A1E}"/>
              </a:ext>
            </a:extLst>
          </p:cNvPr>
          <p:cNvSpPr txBox="1"/>
          <p:nvPr/>
        </p:nvSpPr>
        <p:spPr>
          <a:xfrm>
            <a:off x="299970" y="5175837"/>
            <a:ext cx="3373538" cy="21698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finds the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underground, secret laboratory that he originally came to when he was snooping around after using the </a:t>
            </a:r>
            <a:r>
              <a:rPr lang="en-GB" sz="900" dirty="0" err="1">
                <a:solidFill>
                  <a:srgbClr val="FF0000"/>
                </a:solidFill>
                <a:latin typeface="K26AlphaABC" panose="02000500000000000000" pitchFamily="2" charset="0"/>
                <a:ea typeface="KB3PurplePetals" panose="02000603000000000000" pitchFamily="2" charset="0"/>
              </a:rPr>
              <a:t>Stormbreaker</a:t>
            </a:r>
            <a:r>
              <a:rPr lang="en-GB" sz="900" dirty="0">
                <a:solidFill>
                  <a:srgbClr val="FF0000"/>
                </a:solidFill>
                <a:latin typeface="K26AlphaABC" panose="02000500000000000000" pitchFamily="2" charset="0"/>
                <a:ea typeface="KB3PurplePetals" panose="02000603000000000000" pitchFamily="2" charset="0"/>
              </a:rPr>
              <a:t> computer.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Vials are being inserted into them, then covered up.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Decontamination means to remove or neutralise dangerous substances from an area or person.</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They might need to be decontaminated from a virus that could make you sick  (biological weapon).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When guards open the door and go through, Alex is hiding under a table near the door, and manages to get his hand through the door to stop it from closing.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Mr. Grin captures Alex.</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There might be security cameras that Alex is not aware of that have seen him. Mr. Grin seemed to know exactly where Alex was. </a:t>
            </a:r>
          </a:p>
        </p:txBody>
      </p:sp>
      <p:sp>
        <p:nvSpPr>
          <p:cNvPr id="73" name="TextBox 72">
            <a:extLst>
              <a:ext uri="{FF2B5EF4-FFF2-40B4-BE49-F238E27FC236}">
                <a16:creationId xmlns:a16="http://schemas.microsoft.com/office/drawing/2014/main" id="{79AAA6FA-392F-48EF-A0C2-137FBC5F6313}"/>
              </a:ext>
            </a:extLst>
          </p:cNvPr>
          <p:cNvSpPr txBox="1"/>
          <p:nvPr/>
        </p:nvSpPr>
        <p:spPr>
          <a:xfrm>
            <a:off x="3713019" y="5275646"/>
            <a:ext cx="3389158" cy="1938992"/>
          </a:xfrm>
          <a:prstGeom prst="rect">
            <a:avLst/>
          </a:prstGeom>
          <a:noFill/>
        </p:spPr>
        <p:txBody>
          <a:bodyPr wrap="square" rtlCol="0">
            <a:spAutoFit/>
          </a:bodyPr>
          <a:lstStyle/>
          <a:p>
            <a:r>
              <a:rPr lang="en-GB" sz="1000" dirty="0">
                <a:solidFill>
                  <a:srgbClr val="FF0000"/>
                </a:solidFill>
                <a:latin typeface="K26AlphaABC" panose="02000500000000000000" pitchFamily="2" charset="0"/>
                <a:ea typeface="KB3PurplePetals" panose="02000603000000000000" pitchFamily="2" charset="0"/>
              </a:rPr>
              <a:t>Details to include: </a:t>
            </a:r>
          </a:p>
          <a:p>
            <a:pPr marL="171450" indent="-171450">
              <a:buFont typeface="Arial" panose="020B0604020202020204" pitchFamily="34" charset="0"/>
              <a:buChar char="•"/>
            </a:pPr>
            <a:r>
              <a:rPr lang="en-GB" sz="1000" dirty="0">
                <a:solidFill>
                  <a:srgbClr val="FF0000"/>
                </a:solidFill>
                <a:latin typeface="K26AlphaABC" panose="02000500000000000000" pitchFamily="2" charset="0"/>
                <a:ea typeface="KB3PurplePetals" panose="02000603000000000000" pitchFamily="2" charset="0"/>
              </a:rPr>
              <a:t>Barrel shaped tank full of green liquid in middle of the room, rubber tubing coming out of the tank, trays full of test tubes around it (on tables)</a:t>
            </a:r>
          </a:p>
          <a:p>
            <a:pPr marL="171450" indent="-171450">
              <a:buFont typeface="Arial" panose="020B0604020202020204" pitchFamily="34" charset="0"/>
              <a:buChar char="•"/>
            </a:pPr>
            <a:r>
              <a:rPr lang="en-GB" sz="1000" dirty="0">
                <a:solidFill>
                  <a:srgbClr val="FF0000"/>
                </a:solidFill>
                <a:latin typeface="K26AlphaABC" panose="02000500000000000000" pitchFamily="2" charset="0"/>
                <a:ea typeface="KB3PurplePetals" panose="02000603000000000000" pitchFamily="2" charset="0"/>
              </a:rPr>
              <a:t>Door with glass ID plate by the door</a:t>
            </a:r>
          </a:p>
          <a:p>
            <a:pPr marL="171450" indent="-171450">
              <a:buFont typeface="Arial" panose="020B0604020202020204" pitchFamily="34" charset="0"/>
              <a:buChar char="•"/>
            </a:pPr>
            <a:r>
              <a:rPr lang="en-GB" sz="1000" dirty="0">
                <a:solidFill>
                  <a:srgbClr val="FF0000"/>
                </a:solidFill>
                <a:latin typeface="K26AlphaABC" panose="02000500000000000000" pitchFamily="2" charset="0"/>
                <a:ea typeface="KB3PurplePetals" panose="02000603000000000000" pitchFamily="2" charset="0"/>
              </a:rPr>
              <a:t>Work surface/table, with Alex hiding underneath (near the door)</a:t>
            </a:r>
          </a:p>
          <a:p>
            <a:pPr marL="171450" indent="-171450">
              <a:buFont typeface="Arial" panose="020B0604020202020204" pitchFamily="34" charset="0"/>
              <a:buChar char="•"/>
            </a:pPr>
            <a:r>
              <a:rPr lang="en-GB" sz="1000" dirty="0">
                <a:solidFill>
                  <a:srgbClr val="FF0000"/>
                </a:solidFill>
                <a:latin typeface="K26AlphaABC" panose="02000500000000000000" pitchFamily="2" charset="0"/>
                <a:ea typeface="KB3PurplePetals" panose="02000603000000000000" pitchFamily="2" charset="0"/>
              </a:rPr>
              <a:t>2 guards – one going out the way he came in and the other leaving through the door w/ glass ID plate</a:t>
            </a:r>
          </a:p>
          <a:p>
            <a:pPr marL="171450" indent="-171450">
              <a:buFont typeface="Arial" panose="020B0604020202020204" pitchFamily="34" charset="0"/>
              <a:buChar char="•"/>
            </a:pPr>
            <a:r>
              <a:rPr lang="en-GB" sz="1000" dirty="0">
                <a:solidFill>
                  <a:srgbClr val="FF0000"/>
                </a:solidFill>
                <a:latin typeface="K26AlphaABC" panose="02000500000000000000" pitchFamily="2" charset="0"/>
                <a:ea typeface="KB3PurplePetals" panose="02000603000000000000" pitchFamily="2" charset="0"/>
              </a:rPr>
              <a:t>Alex reaching out his hand to stop the door from closing</a:t>
            </a:r>
          </a:p>
        </p:txBody>
      </p:sp>
    </p:spTree>
    <p:extLst>
      <p:ext uri="{BB962C8B-B14F-4D97-AF65-F5344CB8AC3E}">
        <p14:creationId xmlns:p14="http://schemas.microsoft.com/office/powerpoint/2010/main" val="208270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33262" y="2630325"/>
            <a:ext cx="3454178" cy="2385268"/>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The School Bully, Deep Water, Eleven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Twelve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a:t>
            </a:r>
            <a:r>
              <a:rPr lang="en-GB" sz="1500" b="1" dirty="0" err="1">
                <a:latin typeface="KB3JustAQuickNote" panose="02000603000000000000" pitchFamily="2" charset="0"/>
                <a:ea typeface="KB3JustAQuickNote" panose="02000603000000000000" pitchFamily="2" charset="0"/>
              </a:rPr>
              <a:t>Yassen</a:t>
            </a:r>
            <a:r>
              <a:rPr lang="en-GB" sz="1500" b="1" dirty="0">
                <a:latin typeface="KB3JustAQuickNote" panose="02000603000000000000" pitchFamily="2" charset="0"/>
                <a:ea typeface="KB3JustAQuickNote" panose="02000603000000000000" pitchFamily="2" charset="0"/>
              </a:rPr>
              <a:t> (Chapters 13-17)</a:t>
            </a:r>
          </a:p>
          <a:p>
            <a:pPr algn="ctr"/>
            <a:endParaRPr lang="en-GB" sz="24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677204" y="500536"/>
            <a:ext cx="3393430" cy="2169825"/>
          </a:xfrm>
          <a:prstGeom prst="rect">
            <a:avLst/>
          </a:prstGeom>
          <a:noFill/>
        </p:spPr>
        <p:txBody>
          <a:bodyPr wrap="square" rtlCol="0">
            <a:spAutoFit/>
          </a:bodyPr>
          <a:lstStyle/>
          <a:p>
            <a:r>
              <a:rPr lang="en-GB" sz="900" dirty="0">
                <a:latin typeface="K26AlphaABC" panose="02000500000000000000" pitchFamily="2" charset="0"/>
                <a:ea typeface="KB3PurplePetals" panose="02000603000000000000" pitchFamily="2" charset="0"/>
              </a:rPr>
              <a:t>Authors often give their readers clues to what will happen next. When important events are revealed, we can make connections back to earlier events and they often begin to make sense. </a:t>
            </a:r>
          </a:p>
          <a:p>
            <a:endParaRPr lang="en-GB" sz="900" dirty="0">
              <a:latin typeface="K26AlphaABC" panose="02000500000000000000" pitchFamily="2" charset="0"/>
              <a:ea typeface="KB3PurplePetals" panose="02000603000000000000" pitchFamily="2" charset="0"/>
            </a:endParaRPr>
          </a:p>
          <a:p>
            <a:r>
              <a:rPr lang="en-GB" sz="900" dirty="0">
                <a:latin typeface="K26AlphaABC" panose="02000500000000000000" pitchFamily="2" charset="0"/>
                <a:ea typeface="KB3PurplePetals" panose="02000603000000000000" pitchFamily="2" charset="0"/>
              </a:rPr>
              <a:t>Using what you now know, explain each of these earlier events or words: </a:t>
            </a:r>
          </a:p>
          <a:p>
            <a:pPr marL="228600" indent="-228600">
              <a:buAutoNum type="arabicPeriod"/>
            </a:pPr>
            <a:r>
              <a:rPr lang="en-GB" sz="900" dirty="0">
                <a:latin typeface="K26AlphaABC" panose="02000500000000000000" pitchFamily="2" charset="0"/>
                <a:ea typeface="KB3PurplePetals" panose="02000603000000000000" pitchFamily="2" charset="0"/>
              </a:rPr>
              <a:t>Nadia knew that Alex was outside the laboratory door (p 116) and Mr. Grin knew Alex was back in his room (p 178). </a:t>
            </a:r>
          </a:p>
          <a:p>
            <a:pPr marL="228600" indent="-228600">
              <a:buAutoNum type="arabicPeriod"/>
            </a:pPr>
            <a:r>
              <a:rPr lang="en-GB" sz="900" dirty="0" err="1">
                <a:latin typeface="K26AlphaABC" panose="02000500000000000000" pitchFamily="2" charset="0"/>
                <a:ea typeface="KB3PurplePetals" panose="02000603000000000000" pitchFamily="2" charset="0"/>
              </a:rPr>
              <a:t>Sayle’s</a:t>
            </a:r>
            <a:r>
              <a:rPr lang="en-GB" sz="900" dirty="0">
                <a:latin typeface="K26AlphaABC" panose="02000500000000000000" pitchFamily="2" charset="0"/>
                <a:ea typeface="KB3PurplePetals" panose="02000603000000000000" pitchFamily="2" charset="0"/>
              </a:rPr>
              <a:t> letter to the PM says ‘I wish to make a gesture, that will never be forgotten, to express my true feelings towards your country’. (p 53)</a:t>
            </a:r>
          </a:p>
          <a:p>
            <a:pPr marL="228600" indent="-228600">
              <a:buAutoNum type="arabicPeriod"/>
            </a:pPr>
            <a:r>
              <a:rPr lang="en-GB" sz="900" dirty="0" err="1">
                <a:latin typeface="K26AlphaABC" panose="02000500000000000000" pitchFamily="2" charset="0"/>
                <a:ea typeface="KB3PurplePetals" panose="02000603000000000000" pitchFamily="2" charset="0"/>
              </a:rPr>
              <a:t>Yassen</a:t>
            </a:r>
            <a:r>
              <a:rPr lang="en-GB" sz="900" dirty="0">
                <a:latin typeface="K26AlphaABC" panose="02000500000000000000" pitchFamily="2" charset="0"/>
                <a:ea typeface="KB3PurplePetals" panose="02000603000000000000" pitchFamily="2" charset="0"/>
              </a:rPr>
              <a:t> shot a man who dropped one of the silver boxes that held the vials for the </a:t>
            </a:r>
            <a:r>
              <a:rPr lang="en-GB" sz="900" dirty="0" err="1">
                <a:latin typeface="K26AlphaABC" panose="02000500000000000000" pitchFamily="2" charset="0"/>
                <a:ea typeface="KB3PurplePetals" panose="02000603000000000000" pitchFamily="2" charset="0"/>
              </a:rPr>
              <a:t>Stormbreaker</a:t>
            </a:r>
            <a:r>
              <a:rPr lang="en-GB" sz="900" dirty="0">
                <a:latin typeface="K26AlphaABC" panose="02000500000000000000" pitchFamily="2" charset="0"/>
                <a:ea typeface="KB3PurplePetals" panose="02000603000000000000" pitchFamily="2" charset="0"/>
              </a:rPr>
              <a:t> (p 132).</a:t>
            </a:r>
          </a:p>
        </p:txBody>
      </p:sp>
      <p:sp>
        <p:nvSpPr>
          <p:cNvPr id="19" name="TextBox 18"/>
          <p:cNvSpPr txBox="1"/>
          <p:nvPr/>
        </p:nvSpPr>
        <p:spPr>
          <a:xfrm>
            <a:off x="314817" y="508962"/>
            <a:ext cx="3362387" cy="2154436"/>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Alex is taken into the room with the large aquarium. (p 181)</a:t>
            </a:r>
          </a:p>
          <a:p>
            <a:pPr marL="228600" indent="-228600">
              <a:buAutoNum type="arabicPeriod"/>
            </a:pPr>
            <a:r>
              <a:rPr lang="en-GB" sz="1050" dirty="0">
                <a:latin typeface="K26AlphaABC" panose="02000500000000000000" pitchFamily="2" charset="0"/>
                <a:ea typeface="KB3PurplePetals" panose="02000603000000000000" pitchFamily="2" charset="0"/>
              </a:rPr>
              <a:t>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says there is nothing he hates more than English school boys. (p 184)</a:t>
            </a:r>
          </a:p>
          <a:p>
            <a:pPr marL="228600" indent="-228600">
              <a:buAutoNum type="arabicPeriod"/>
            </a:pP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starts to talk about the school bully he hated the most. (p 186)</a:t>
            </a:r>
          </a:p>
          <a:p>
            <a:pPr marL="228600" indent="-228600">
              <a:buAutoNum type="arabicPeriod"/>
            </a:pP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says he has powerful friends who have supported him and who will help him get away. (p 189)</a:t>
            </a: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Making Connections</a:t>
              </a:r>
            </a:p>
          </p:txBody>
        </p:sp>
        <p:sp>
          <p:nvSpPr>
            <p:cNvPr id="13" name="TextBox 12"/>
            <p:cNvSpPr txBox="1"/>
            <p:nvPr/>
          </p:nvSpPr>
          <p:spPr>
            <a:xfrm>
              <a:off x="536762" y="2607880"/>
              <a:ext cx="3092881"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13 &amp; 14</a:t>
              </a:r>
            </a:p>
          </p:txBody>
        </p:sp>
        <p:sp>
          <p:nvSpPr>
            <p:cNvPr id="14" name="TextBox 13"/>
            <p:cNvSpPr txBox="1"/>
            <p:nvPr/>
          </p:nvSpPr>
          <p:spPr>
            <a:xfrm>
              <a:off x="4025565" y="4949964"/>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5" name="TextBox 14"/>
            <p:cNvSpPr txBox="1"/>
            <p:nvPr/>
          </p:nvSpPr>
          <p:spPr>
            <a:xfrm>
              <a:off x="7360170" y="2596351"/>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15 </a:t>
              </a:r>
              <a:endParaRPr lang="en-GB" sz="15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265188" y="4950609"/>
            <a:ext cx="3445426" cy="2569927"/>
            <a:chOff x="3657385" y="4910348"/>
            <a:chExt cx="3445426" cy="2569927"/>
          </a:xfrm>
        </p:grpSpPr>
        <p:sp>
          <p:nvSpPr>
            <p:cNvPr id="38" name="TextBox 37"/>
            <p:cNvSpPr txBox="1"/>
            <p:nvPr/>
          </p:nvSpPr>
          <p:spPr>
            <a:xfrm>
              <a:off x="3953923" y="4910348"/>
              <a:ext cx="3092881"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16 &amp; 17</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57385" y="5171951"/>
              <a:ext cx="3445426" cy="2308324"/>
            </a:xfrm>
            <a:prstGeom prst="rect">
              <a:avLst/>
            </a:prstGeom>
            <a:noFill/>
          </p:spPr>
          <p:txBody>
            <a:bodyPr wrap="square" rtlCol="0">
              <a:spAutoFit/>
            </a:bodyPr>
            <a:lstStyle/>
            <a:p>
              <a:pPr marL="228600" indent="-228600">
                <a:buAutoNum type="arabicPeriod"/>
              </a:pPr>
              <a:r>
                <a:rPr lang="en-GB" sz="900" dirty="0">
                  <a:latin typeface="K26AlphaABC" panose="02000500000000000000" pitchFamily="2" charset="0"/>
                  <a:ea typeface="KB3PurplePetals" panose="02000603000000000000" pitchFamily="2" charset="0"/>
                </a:rPr>
                <a:t>Why does Alex decide NOT to use the airplane radio to call the police from the airplane?</a:t>
              </a:r>
            </a:p>
            <a:p>
              <a:pPr marL="228600" indent="-228600">
                <a:buAutoNum type="arabicPeriod"/>
              </a:pPr>
              <a:r>
                <a:rPr lang="en-GB" sz="900" dirty="0">
                  <a:latin typeface="K26AlphaABC" panose="02000500000000000000" pitchFamily="2" charset="0"/>
                  <a:ea typeface="KB3PurplePetals" panose="02000603000000000000" pitchFamily="2" charset="0"/>
                </a:rPr>
                <a:t>What does Mr. Grin do when Alex parachutes out of the plane?</a:t>
              </a:r>
            </a:p>
            <a:p>
              <a:pPr marL="228600" indent="-228600">
                <a:buAutoNum type="arabicPeriod"/>
              </a:pPr>
              <a:r>
                <a:rPr lang="en-GB" sz="900" dirty="0">
                  <a:latin typeface="K26AlphaABC" panose="02000500000000000000" pitchFamily="2" charset="0"/>
                  <a:ea typeface="KB3PurplePetals" panose="02000603000000000000" pitchFamily="2" charset="0"/>
                </a:rPr>
                <a:t>How has Alex planned ahead for how Mr. Grin tries to stop him? </a:t>
              </a:r>
            </a:p>
            <a:p>
              <a:pPr marL="228600" indent="-228600">
                <a:buAutoNum type="arabicPeriod"/>
              </a:pPr>
              <a:r>
                <a:rPr lang="en-GB" sz="900" dirty="0">
                  <a:latin typeface="K26AlphaABC" panose="02000500000000000000" pitchFamily="2" charset="0"/>
                  <a:ea typeface="KB3PurplePetals" panose="02000603000000000000" pitchFamily="2" charset="0"/>
                </a:rPr>
                <a:t>What does everyone think Herod </a:t>
              </a:r>
              <a:r>
                <a:rPr lang="en-GB" sz="900" dirty="0" err="1">
                  <a:latin typeface="K26AlphaABC" panose="02000500000000000000" pitchFamily="2" charset="0"/>
                  <a:ea typeface="KB3PurplePetals" panose="02000603000000000000" pitchFamily="2" charset="0"/>
                </a:rPr>
                <a:t>Sayle</a:t>
              </a:r>
              <a:r>
                <a:rPr lang="en-GB" sz="900" dirty="0">
                  <a:latin typeface="K26AlphaABC" panose="02000500000000000000" pitchFamily="2" charset="0"/>
                  <a:ea typeface="KB3PurplePetals" panose="02000603000000000000" pitchFamily="2" charset="0"/>
                </a:rPr>
                <a:t> means when he says, ‘It is the ‘Prime Minister alone who is responsible for what is about to happen’? (p 218)</a:t>
              </a:r>
            </a:p>
            <a:p>
              <a:pPr marL="228600" indent="-228600">
                <a:buAutoNum type="arabicPeriod"/>
              </a:pPr>
              <a:r>
                <a:rPr lang="en-GB" sz="900" dirty="0">
                  <a:latin typeface="K26AlphaABC" panose="02000500000000000000" pitchFamily="2" charset="0"/>
                  <a:ea typeface="KB3PurplePetals" panose="02000603000000000000" pitchFamily="2" charset="0"/>
                </a:rPr>
                <a:t>What does Herod </a:t>
              </a:r>
              <a:r>
                <a:rPr lang="en-GB" sz="900" dirty="0" err="1">
                  <a:latin typeface="K26AlphaABC" panose="02000500000000000000" pitchFamily="2" charset="0"/>
                  <a:ea typeface="KB3PurplePetals" panose="02000603000000000000" pitchFamily="2" charset="0"/>
                </a:rPr>
                <a:t>Sayle</a:t>
              </a:r>
              <a:r>
                <a:rPr lang="en-GB" sz="900" dirty="0">
                  <a:latin typeface="K26AlphaABC" panose="02000500000000000000" pitchFamily="2" charset="0"/>
                  <a:ea typeface="KB3PurplePetals" panose="02000603000000000000" pitchFamily="2" charset="0"/>
                </a:rPr>
                <a:t> really mean when he says this?</a:t>
              </a:r>
            </a:p>
            <a:p>
              <a:pPr marL="228600" indent="-228600">
                <a:buAutoNum type="arabicPeriod"/>
              </a:pPr>
              <a:r>
                <a:rPr lang="en-GB" sz="900" dirty="0">
                  <a:latin typeface="K26AlphaABC" panose="02000500000000000000" pitchFamily="2" charset="0"/>
                  <a:ea typeface="KB3PurplePetals" panose="02000603000000000000" pitchFamily="2" charset="0"/>
                </a:rPr>
                <a:t>How does Alex stop </a:t>
              </a:r>
              <a:r>
                <a:rPr lang="en-GB" sz="900" dirty="0" err="1">
                  <a:latin typeface="K26AlphaABC" panose="02000500000000000000" pitchFamily="2" charset="0"/>
                  <a:ea typeface="KB3PurplePetals" panose="02000603000000000000" pitchFamily="2" charset="0"/>
                </a:rPr>
                <a:t>Sayle</a:t>
              </a:r>
              <a:r>
                <a:rPr lang="en-GB" sz="900" dirty="0">
                  <a:latin typeface="K26AlphaABC" panose="02000500000000000000" pitchFamily="2" charset="0"/>
                  <a:ea typeface="KB3PurplePetals" panose="02000603000000000000" pitchFamily="2" charset="0"/>
                </a:rPr>
                <a:t> from releasing the viruses?</a:t>
              </a:r>
            </a:p>
            <a:p>
              <a:pPr marL="228600" indent="-228600">
                <a:buAutoNum type="arabicPeriod"/>
              </a:pPr>
              <a:r>
                <a:rPr lang="en-GB" sz="900" dirty="0">
                  <a:latin typeface="K26AlphaABC" panose="02000500000000000000" pitchFamily="2" charset="0"/>
                  <a:ea typeface="KB3PurplePetals" panose="02000603000000000000" pitchFamily="2" charset="0"/>
                </a:rPr>
                <a:t>What happens to Alex when he leaves M16?</a:t>
              </a:r>
            </a:p>
            <a:p>
              <a:pPr marL="228600" indent="-228600">
                <a:buAutoNum type="arabicPeriod"/>
              </a:pPr>
              <a:r>
                <a:rPr lang="en-GB" sz="900" dirty="0">
                  <a:latin typeface="K26AlphaABC" panose="02000500000000000000" pitchFamily="2" charset="0"/>
                  <a:ea typeface="KB3PurplePetals" panose="02000603000000000000" pitchFamily="2" charset="0"/>
                </a:rPr>
                <a:t>Who saves Alex and how does he save him? </a:t>
              </a:r>
            </a:p>
            <a:p>
              <a:pPr marL="228600" indent="-228600">
                <a:buAutoNum type="arabicPeriod"/>
              </a:pPr>
              <a:endParaRPr lang="en-GB" sz="900" dirty="0">
                <a:latin typeface="K26AlphaABC" panose="02000500000000000000" pitchFamily="2" charset="0"/>
                <a:ea typeface="KB3PurplePetals" panose="02000603000000000000" pitchFamily="2" charset="0"/>
              </a:endParaRPr>
            </a:p>
            <a:p>
              <a:pPr marL="228600" indent="-228600">
                <a:buAutoNum type="arabicPeriod"/>
              </a:pPr>
              <a:endParaRPr lang="en-GB" sz="900" dirty="0">
                <a:latin typeface="K26AlphaABC" panose="02000500000000000000" pitchFamily="2" charset="0"/>
                <a:ea typeface="KB3PurplePetals" panose="02000603000000000000" pitchFamily="2" charset="0"/>
              </a:endParaRP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37165" y="615213"/>
            <a:ext cx="3433930" cy="1992853"/>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Nadia Vole is an important character in this story. She plays a particularly important role at the end of the book.</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5 </a:t>
            </a:r>
            <a:r>
              <a:rPr lang="en-GB" sz="1050" b="1" i="1" dirty="0">
                <a:latin typeface="K26AlphaABC" panose="02000500000000000000" pitchFamily="2" charset="0"/>
                <a:ea typeface="KB3PurplePetals" panose="02000603000000000000" pitchFamily="2" charset="0"/>
              </a:rPr>
              <a:t>new</a:t>
            </a:r>
            <a:r>
              <a:rPr lang="en-GB" sz="1050" dirty="0">
                <a:latin typeface="K26AlphaABC" panose="02000500000000000000" pitchFamily="2" charset="0"/>
                <a:ea typeface="KB3PurplePetals" panose="02000603000000000000" pitchFamily="2" charset="0"/>
              </a:rPr>
              <a:t>  facts about Nadia Vole. Make sure you include actions that support any adjectives you use. </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85547" y="2909327"/>
            <a:ext cx="3454177"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Explain Herod </a:t>
            </a:r>
            <a:r>
              <a:rPr lang="en-GB" sz="1100" dirty="0" err="1">
                <a:latin typeface="K26AlphaABC" panose="02000500000000000000" pitchFamily="2" charset="0"/>
                <a:ea typeface="KB3PurplePetals" panose="02000603000000000000" pitchFamily="2" charset="0"/>
              </a:rPr>
              <a:t>Sayle’s</a:t>
            </a:r>
            <a:r>
              <a:rPr lang="en-GB" sz="1100" dirty="0">
                <a:latin typeface="K26AlphaABC" panose="02000500000000000000" pitchFamily="2" charset="0"/>
                <a:ea typeface="KB3PurplePetals" panose="02000603000000000000" pitchFamily="2" charset="0"/>
              </a:rPr>
              <a:t> </a:t>
            </a:r>
            <a:r>
              <a:rPr lang="en-GB" sz="1100" dirty="0" err="1">
                <a:latin typeface="K26AlphaABC" panose="02000500000000000000" pitchFamily="2" charset="0"/>
                <a:ea typeface="KB3PurplePetals" panose="02000603000000000000" pitchFamily="2" charset="0"/>
              </a:rPr>
              <a:t>Stormbreaker</a:t>
            </a:r>
            <a:r>
              <a:rPr lang="en-GB" sz="1100" dirty="0">
                <a:latin typeface="K26AlphaABC" panose="02000500000000000000" pitchFamily="2" charset="0"/>
                <a:ea typeface="KB3PurplePetals" panose="02000603000000000000" pitchFamily="2" charset="0"/>
              </a:rPr>
              <a:t> plan and why he has decided to do this. </a:t>
            </a:r>
          </a:p>
          <a:p>
            <a:pPr marL="228600" indent="-228600">
              <a:buAutoNum type="arabicPeriod"/>
            </a:pPr>
            <a:r>
              <a:rPr lang="en-GB" sz="1100" dirty="0">
                <a:latin typeface="K26AlphaABC" panose="02000500000000000000" pitchFamily="2" charset="0"/>
                <a:ea typeface="KB3PurplePetals" panose="02000603000000000000" pitchFamily="2" charset="0"/>
              </a:rPr>
              <a:t>Why does Alex tell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everything he knows? </a:t>
            </a:r>
          </a:p>
          <a:p>
            <a:pPr marL="228600" indent="-228600">
              <a:buAutoNum type="arabicPeriod"/>
            </a:pPr>
            <a:r>
              <a:rPr lang="en-GB" sz="1100" dirty="0">
                <a:latin typeface="K26AlphaABC" panose="02000500000000000000" pitchFamily="2" charset="0"/>
                <a:ea typeface="KB3PurplePetals" panose="02000603000000000000" pitchFamily="2" charset="0"/>
              </a:rPr>
              <a:t>How does Nadia Vole trick Alex? </a:t>
            </a:r>
          </a:p>
          <a:p>
            <a:pPr marL="228600" indent="-228600">
              <a:buAutoNum type="arabicPeriod"/>
            </a:pPr>
            <a:r>
              <a:rPr lang="en-GB" sz="1100" dirty="0">
                <a:latin typeface="K26AlphaABC" panose="02000500000000000000" pitchFamily="2" charset="0"/>
                <a:ea typeface="KB3PurplePetals" panose="02000603000000000000" pitchFamily="2" charset="0"/>
              </a:rPr>
              <a:t>Explain how Alex escapes from the jellyfish. </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an alarm goes off when Alex leaves the room with the jellyfish? </a:t>
            </a:r>
          </a:p>
          <a:p>
            <a:pPr marL="228600" indent="-228600">
              <a:buAutoNum type="arabicPeriod"/>
            </a:pPr>
            <a:r>
              <a:rPr lang="en-GB" sz="1100" dirty="0">
                <a:latin typeface="K26AlphaABC" panose="02000500000000000000" pitchFamily="2" charset="0"/>
                <a:ea typeface="KB3PurplePetals" panose="02000603000000000000" pitchFamily="2" charset="0"/>
              </a:rPr>
              <a:t>What time is it when Alex escapes from the jellyfish? How long doe she have until the </a:t>
            </a:r>
            <a:r>
              <a:rPr lang="en-GB" sz="1100" dirty="0" err="1">
                <a:latin typeface="K26AlphaABC" panose="02000500000000000000" pitchFamily="2" charset="0"/>
                <a:ea typeface="KB3PurplePetals" panose="02000603000000000000" pitchFamily="2" charset="0"/>
              </a:rPr>
              <a:t>Stormbreakers</a:t>
            </a:r>
            <a:r>
              <a:rPr lang="en-GB" sz="1100" dirty="0">
                <a:latin typeface="K26AlphaABC" panose="02000500000000000000" pitchFamily="2" charset="0"/>
                <a:ea typeface="KB3PurplePetals" panose="02000603000000000000" pitchFamily="2" charset="0"/>
              </a:rPr>
              <a:t> are turned on? </a:t>
            </a:r>
          </a:p>
          <a:p>
            <a:pPr marL="228600" indent="-228600">
              <a:buAutoNum type="arabicPeriod"/>
            </a:pPr>
            <a:endParaRPr lang="en-GB" sz="1100" dirty="0">
              <a:latin typeface="K26AlphaABC" panose="02000500000000000000" pitchFamily="2" charset="0"/>
              <a:ea typeface="KB3PurplePetals" panose="02000603000000000000" pitchFamily="2" charset="0"/>
            </a:endParaRPr>
          </a:p>
        </p:txBody>
      </p:sp>
      <p:sp>
        <p:nvSpPr>
          <p:cNvPr id="45" name="TextBox 44">
            <a:extLst>
              <a:ext uri="{FF2B5EF4-FFF2-40B4-BE49-F238E27FC236}">
                <a16:creationId xmlns:a16="http://schemas.microsoft.com/office/drawing/2014/main" id="{AEEDDC0A-2B3E-4A38-A1C0-D40E3C1D66E6}"/>
              </a:ext>
            </a:extLst>
          </p:cNvPr>
          <p:cNvSpPr txBox="1"/>
          <p:nvPr/>
        </p:nvSpPr>
        <p:spPr>
          <a:xfrm>
            <a:off x="7128909" y="2908379"/>
            <a:ext cx="3208389"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Chapter 15 begins with Alex leaving </a:t>
            </a:r>
            <a:r>
              <a:rPr lang="en-GB" sz="1200" dirty="0" err="1">
                <a:latin typeface="K26AlphaABC" panose="02000500000000000000" pitchFamily="2" charset="0"/>
                <a:ea typeface="KB3PurplePetals" panose="02000603000000000000" pitchFamily="2" charset="0"/>
              </a:rPr>
              <a:t>Sayle’s</a:t>
            </a:r>
            <a:r>
              <a:rPr lang="en-GB" sz="1200" dirty="0">
                <a:latin typeface="K26AlphaABC" panose="02000500000000000000" pitchFamily="2" charset="0"/>
                <a:ea typeface="KB3PurplePetals" panose="02000603000000000000" pitchFamily="2" charset="0"/>
              </a:rPr>
              <a:t> house for the airstrip and ends with him hijacking Mr. Grin’s plane to go to London.</a:t>
            </a:r>
          </a:p>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Write a summary of the main events in chapter 11. Remember – summaries should include only important events and leave out unimportant details. Your summary should be 8-12 sentences long.</a:t>
            </a:r>
          </a:p>
          <a:p>
            <a:r>
              <a:rPr lang="en-GB" sz="1200" dirty="0">
                <a:latin typeface="K26AlphaABC" panose="02000500000000000000" pitchFamily="2" charset="0"/>
                <a:ea typeface="KB3PurplePetals" panose="02000603000000000000" pitchFamily="2" charset="0"/>
              </a:rPr>
              <a:t> </a:t>
            </a:r>
          </a:p>
        </p:txBody>
      </p:sp>
      <p:sp>
        <p:nvSpPr>
          <p:cNvPr id="37" name="TextBox 36">
            <a:extLst>
              <a:ext uri="{FF2B5EF4-FFF2-40B4-BE49-F238E27FC236}">
                <a16:creationId xmlns:a16="http://schemas.microsoft.com/office/drawing/2014/main" id="{1868B318-572D-4F50-ABC2-0E855A7AFE12}"/>
              </a:ext>
            </a:extLst>
          </p:cNvPr>
          <p:cNvSpPr txBox="1"/>
          <p:nvPr/>
        </p:nvSpPr>
        <p:spPr>
          <a:xfrm>
            <a:off x="3710614" y="5198354"/>
            <a:ext cx="3355153"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One of the most dramatic scenes occurs in the museum when Alex arrives with his parachute.</a:t>
            </a:r>
          </a:p>
          <a:p>
            <a:endParaRPr lang="en-GB" sz="11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Visualise this scene (p 221-223), with Alex and his parachute and everything that is happening below him. There are additional details on p 217 that might help as well.</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a picture of what you have visualised. Label at least 9 items, people or actions from your book that you have included. </a:t>
            </a:r>
          </a:p>
        </p:txBody>
      </p:sp>
    </p:spTree>
    <p:extLst>
      <p:ext uri="{BB962C8B-B14F-4D97-AF65-F5344CB8AC3E}">
        <p14:creationId xmlns:p14="http://schemas.microsoft.com/office/powerpoint/2010/main" val="408775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6" name="TextBox 35"/>
          <p:cNvSpPr txBox="1"/>
          <p:nvPr/>
        </p:nvSpPr>
        <p:spPr>
          <a:xfrm>
            <a:off x="337024" y="614717"/>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things I don’t understand (yet) in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about these things and look for the answers when I continue to read</a:t>
            </a:r>
          </a:p>
        </p:txBody>
      </p:sp>
      <p:sp>
        <p:nvSpPr>
          <p:cNvPr id="37" name="TextBox 36"/>
          <p:cNvSpPr txBox="1"/>
          <p:nvPr/>
        </p:nvSpPr>
        <p:spPr>
          <a:xfrm>
            <a:off x="3772379" y="689635"/>
            <a:ext cx="3147054" cy="1092607"/>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Connect earlier and later events in my story, showing how they make sense once the reader knows the whole story</a:t>
            </a:r>
          </a:p>
        </p:txBody>
      </p:sp>
      <p:sp>
        <p:nvSpPr>
          <p:cNvPr id="38" name="TextBox 37"/>
          <p:cNvSpPr txBox="1"/>
          <p:nvPr/>
        </p:nvSpPr>
        <p:spPr>
          <a:xfrm>
            <a:off x="7091988" y="636017"/>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Topic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Summary sentence</a:t>
            </a:r>
          </a:p>
        </p:txBody>
      </p:sp>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65830" cy="5050332"/>
            <a:chOff x="277450" y="245881"/>
            <a:chExt cx="10165830"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Making Connections</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15</a:t>
              </a: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Expanding our Vocabulary</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83973" y="297365"/>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0" name="TextBox 29">
            <a:extLst>
              <a:ext uri="{FF2B5EF4-FFF2-40B4-BE49-F238E27FC236}">
                <a16:creationId xmlns:a16="http://schemas.microsoft.com/office/drawing/2014/main" id="{08376F79-748A-4D38-AD8E-0756A77784DD}"/>
              </a:ext>
            </a:extLst>
          </p:cNvPr>
          <p:cNvSpPr txBox="1"/>
          <p:nvPr/>
        </p:nvSpPr>
        <p:spPr>
          <a:xfrm>
            <a:off x="7163670" y="5245233"/>
            <a:ext cx="3134472" cy="2123658"/>
          </a:xfrm>
          <a:prstGeom prst="rect">
            <a:avLst/>
          </a:prstGeom>
          <a:noFill/>
        </p:spPr>
        <p:txBody>
          <a:bodyPr wrap="square" rtlCol="0">
            <a:spAutoFit/>
          </a:bodyPr>
          <a:lstStyle/>
          <a:p>
            <a:r>
              <a:rPr lang="en-GB" sz="12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Decide what part of speech a word is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Try to figure out what a word means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a dictionary to make sure I understand what tricky words mean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Write sentences that show that I understand what words mean and how to use them in a sentence</a:t>
            </a:r>
          </a:p>
          <a:p>
            <a:endParaRPr lang="en-GB" sz="1200" dirty="0">
              <a:latin typeface="K26AlphaABC" panose="02000500000000000000" pitchFamily="2" charset="0"/>
              <a:ea typeface="KB3PurplePetals" panose="02000603000000000000" pitchFamily="2" charset="0"/>
            </a:endParaRPr>
          </a:p>
        </p:txBody>
      </p:sp>
      <p:sp>
        <p:nvSpPr>
          <p:cNvPr id="33" name="TextBox 32">
            <a:extLst>
              <a:ext uri="{FF2B5EF4-FFF2-40B4-BE49-F238E27FC236}">
                <a16:creationId xmlns:a16="http://schemas.microsoft.com/office/drawing/2014/main" id="{B6D15679-A796-4239-A309-73DB12C10D16}"/>
              </a:ext>
            </a:extLst>
          </p:cNvPr>
          <p:cNvSpPr txBox="1"/>
          <p:nvPr/>
        </p:nvSpPr>
        <p:spPr>
          <a:xfrm>
            <a:off x="436498" y="2974337"/>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Provide evidence to support my answers</a:t>
            </a:r>
          </a:p>
        </p:txBody>
      </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3004598"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13 &amp; 14</a:t>
            </a:r>
          </a:p>
        </p:txBody>
      </p:sp>
      <p:sp>
        <p:nvSpPr>
          <p:cNvPr id="32" name="TextBox 31">
            <a:extLst>
              <a:ext uri="{FF2B5EF4-FFF2-40B4-BE49-F238E27FC236}">
                <a16:creationId xmlns:a16="http://schemas.microsoft.com/office/drawing/2014/main" id="{552A6702-E14F-4F85-9FA0-B5CA1383A1FF}"/>
              </a:ext>
            </a:extLst>
          </p:cNvPr>
          <p:cNvSpPr txBox="1"/>
          <p:nvPr/>
        </p:nvSpPr>
        <p:spPr>
          <a:xfrm>
            <a:off x="561726" y="4950609"/>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16 &amp; 17</a:t>
            </a:r>
          </a:p>
        </p:txBody>
      </p:sp>
      <p:sp>
        <p:nvSpPr>
          <p:cNvPr id="39" name="TextBox 38">
            <a:extLst>
              <a:ext uri="{FF2B5EF4-FFF2-40B4-BE49-F238E27FC236}">
                <a16:creationId xmlns:a16="http://schemas.microsoft.com/office/drawing/2014/main" id="{65CD8C2E-5625-4B98-9FFD-9C3499025D80}"/>
              </a:ext>
            </a:extLst>
          </p:cNvPr>
          <p:cNvSpPr txBox="1"/>
          <p:nvPr/>
        </p:nvSpPr>
        <p:spPr>
          <a:xfrm>
            <a:off x="468062" y="5311111"/>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Provide evidence to support my answers</a:t>
            </a:r>
          </a:p>
        </p:txBody>
      </p:sp>
      <p:sp>
        <p:nvSpPr>
          <p:cNvPr id="40" name="TextBox 39">
            <a:extLst>
              <a:ext uri="{FF2B5EF4-FFF2-40B4-BE49-F238E27FC236}">
                <a16:creationId xmlns:a16="http://schemas.microsoft.com/office/drawing/2014/main" id="{07F00FBC-5080-4B45-84D2-595E6E13B01D}"/>
              </a:ext>
            </a:extLst>
          </p:cNvPr>
          <p:cNvSpPr txBox="1"/>
          <p:nvPr/>
        </p:nvSpPr>
        <p:spPr>
          <a:xfrm>
            <a:off x="3784323" y="5273216"/>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scenes and settings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pictures of what I have visualised, including and labelling the correct number of things, people or actions in my picture. </a:t>
            </a:r>
          </a:p>
        </p:txBody>
      </p:sp>
      <p:sp>
        <p:nvSpPr>
          <p:cNvPr id="41" name="TextBox 40">
            <a:extLst>
              <a:ext uri="{FF2B5EF4-FFF2-40B4-BE49-F238E27FC236}">
                <a16:creationId xmlns:a16="http://schemas.microsoft.com/office/drawing/2014/main" id="{6072698D-A223-43B2-824B-ED5231B4FB6A}"/>
              </a:ext>
            </a:extLst>
          </p:cNvPr>
          <p:cNvSpPr txBox="1"/>
          <p:nvPr/>
        </p:nvSpPr>
        <p:spPr>
          <a:xfrm>
            <a:off x="7311016" y="2998545"/>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Summarise a chapter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Include all of the important events, but leave out unimportant details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Begin my summary with a topic sentence and end it with a closing sentence</a:t>
            </a:r>
          </a:p>
        </p:txBody>
      </p:sp>
      <p:sp>
        <p:nvSpPr>
          <p:cNvPr id="31" name="TextBox 30">
            <a:extLst>
              <a:ext uri="{FF2B5EF4-FFF2-40B4-BE49-F238E27FC236}">
                <a16:creationId xmlns:a16="http://schemas.microsoft.com/office/drawing/2014/main" id="{AB81EA34-E2A3-4EAE-9A55-7ADE6E49F3BF}"/>
              </a:ext>
            </a:extLst>
          </p:cNvPr>
          <p:cNvSpPr txBox="1"/>
          <p:nvPr/>
        </p:nvSpPr>
        <p:spPr>
          <a:xfrm>
            <a:off x="3633262" y="2630325"/>
            <a:ext cx="3454178" cy="2385268"/>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The School Bully, Deep Water, Eleven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Twelve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a:t>
            </a:r>
            <a:r>
              <a:rPr lang="en-GB" sz="1500" b="1" dirty="0" err="1">
                <a:latin typeface="KB3JustAQuickNote" panose="02000603000000000000" pitchFamily="2" charset="0"/>
                <a:ea typeface="KB3JustAQuickNote" panose="02000603000000000000" pitchFamily="2" charset="0"/>
              </a:rPr>
              <a:t>Yassen</a:t>
            </a:r>
            <a:r>
              <a:rPr lang="en-GB" sz="1500" b="1" dirty="0">
                <a:latin typeface="KB3JustAQuickNote" panose="02000603000000000000" pitchFamily="2" charset="0"/>
                <a:ea typeface="KB3JustAQuickNote" panose="02000603000000000000" pitchFamily="2" charset="0"/>
              </a:rPr>
              <a:t> (Chapters 13-17)</a:t>
            </a:r>
          </a:p>
          <a:p>
            <a:pPr algn="ctr"/>
            <a:endParaRPr lang="en-GB" sz="24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Tree>
    <p:extLst>
      <p:ext uri="{BB962C8B-B14F-4D97-AF65-F5344CB8AC3E}">
        <p14:creationId xmlns:p14="http://schemas.microsoft.com/office/powerpoint/2010/main" val="178628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33262" y="2630325"/>
            <a:ext cx="3454178" cy="2385268"/>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The School Bully, Deep Water, Eleven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Twelve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a:t>
            </a:r>
            <a:r>
              <a:rPr lang="en-GB" sz="1500" b="1" dirty="0" err="1">
                <a:latin typeface="KB3JustAQuickNote" panose="02000603000000000000" pitchFamily="2" charset="0"/>
                <a:ea typeface="KB3JustAQuickNote" panose="02000603000000000000" pitchFamily="2" charset="0"/>
              </a:rPr>
              <a:t>Yassen</a:t>
            </a:r>
            <a:r>
              <a:rPr lang="en-GB" sz="1500" b="1" dirty="0">
                <a:latin typeface="KB3JustAQuickNote" panose="02000603000000000000" pitchFamily="2" charset="0"/>
                <a:ea typeface="KB3JustAQuickNote" panose="02000603000000000000" pitchFamily="2" charset="0"/>
              </a:rPr>
              <a:t> (Chapters 13-17)</a:t>
            </a:r>
          </a:p>
          <a:p>
            <a:pPr algn="ctr"/>
            <a:endParaRPr lang="en-GB" sz="24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677204" y="500536"/>
            <a:ext cx="3393430" cy="2169825"/>
          </a:xfrm>
          <a:prstGeom prst="rect">
            <a:avLst/>
          </a:prstGeom>
          <a:noFill/>
        </p:spPr>
        <p:txBody>
          <a:bodyPr wrap="square" rtlCol="0">
            <a:spAutoFit/>
          </a:bodyPr>
          <a:lstStyle/>
          <a:p>
            <a:r>
              <a:rPr lang="en-GB" sz="900" dirty="0">
                <a:latin typeface="K26AlphaABC" panose="02000500000000000000" pitchFamily="2" charset="0"/>
                <a:ea typeface="KB3PurplePetals" panose="02000603000000000000" pitchFamily="2" charset="0"/>
              </a:rPr>
              <a:t>Authors often give their readers clues to what will happen next. When important events are revealed, we can make connections back to earlier events and they often begin to make sense. </a:t>
            </a:r>
          </a:p>
          <a:p>
            <a:endParaRPr lang="en-GB" sz="900" dirty="0">
              <a:latin typeface="K26AlphaABC" panose="02000500000000000000" pitchFamily="2" charset="0"/>
              <a:ea typeface="KB3PurplePetals" panose="02000603000000000000" pitchFamily="2" charset="0"/>
            </a:endParaRPr>
          </a:p>
          <a:p>
            <a:r>
              <a:rPr lang="en-GB" sz="900" dirty="0">
                <a:latin typeface="K26AlphaABC" panose="02000500000000000000" pitchFamily="2" charset="0"/>
                <a:ea typeface="KB3PurplePetals" panose="02000603000000000000" pitchFamily="2" charset="0"/>
              </a:rPr>
              <a:t>Using what you now know, explain each of these earlier events or words: </a:t>
            </a:r>
          </a:p>
          <a:p>
            <a:pPr marL="228600" indent="-228600">
              <a:buAutoNum type="arabicPeriod"/>
            </a:pPr>
            <a:r>
              <a:rPr lang="en-GB" sz="900" dirty="0">
                <a:latin typeface="K26AlphaABC" panose="02000500000000000000" pitchFamily="2" charset="0"/>
                <a:ea typeface="KB3PurplePetals" panose="02000603000000000000" pitchFamily="2" charset="0"/>
              </a:rPr>
              <a:t>Nadia knew that Alex was outside the laboratory door (p 116) and Mr. Grin knew Alex was back in his room (p 178). </a:t>
            </a:r>
          </a:p>
          <a:p>
            <a:pPr marL="228600" indent="-228600">
              <a:buAutoNum type="arabicPeriod"/>
            </a:pPr>
            <a:r>
              <a:rPr lang="en-GB" sz="900" dirty="0" err="1">
                <a:latin typeface="K26AlphaABC" panose="02000500000000000000" pitchFamily="2" charset="0"/>
                <a:ea typeface="KB3PurplePetals" panose="02000603000000000000" pitchFamily="2" charset="0"/>
              </a:rPr>
              <a:t>Sayle’s</a:t>
            </a:r>
            <a:r>
              <a:rPr lang="en-GB" sz="900" dirty="0">
                <a:latin typeface="K26AlphaABC" panose="02000500000000000000" pitchFamily="2" charset="0"/>
                <a:ea typeface="KB3PurplePetals" panose="02000603000000000000" pitchFamily="2" charset="0"/>
              </a:rPr>
              <a:t> letter to the PM says ‘I wish to make a gesture, that will never be forgotten, to express my true feelings towards your country’. (p 53)</a:t>
            </a:r>
          </a:p>
          <a:p>
            <a:pPr marL="228600" indent="-228600">
              <a:buAutoNum type="arabicPeriod"/>
            </a:pPr>
            <a:r>
              <a:rPr lang="en-GB" sz="900" dirty="0" err="1">
                <a:latin typeface="K26AlphaABC" panose="02000500000000000000" pitchFamily="2" charset="0"/>
                <a:ea typeface="KB3PurplePetals" panose="02000603000000000000" pitchFamily="2" charset="0"/>
              </a:rPr>
              <a:t>Yassen</a:t>
            </a:r>
            <a:r>
              <a:rPr lang="en-GB" sz="900" dirty="0">
                <a:latin typeface="K26AlphaABC" panose="02000500000000000000" pitchFamily="2" charset="0"/>
                <a:ea typeface="KB3PurplePetals" panose="02000603000000000000" pitchFamily="2" charset="0"/>
              </a:rPr>
              <a:t> shot a man who dropped one of the silver boxes that held the vials for the </a:t>
            </a:r>
            <a:r>
              <a:rPr lang="en-GB" sz="900" dirty="0" err="1">
                <a:latin typeface="K26AlphaABC" panose="02000500000000000000" pitchFamily="2" charset="0"/>
                <a:ea typeface="KB3PurplePetals" panose="02000603000000000000" pitchFamily="2" charset="0"/>
              </a:rPr>
              <a:t>Stormbreaker</a:t>
            </a:r>
            <a:r>
              <a:rPr lang="en-GB" sz="900" dirty="0">
                <a:latin typeface="K26AlphaABC" panose="02000500000000000000" pitchFamily="2" charset="0"/>
                <a:ea typeface="KB3PurplePetals" panose="02000603000000000000" pitchFamily="2" charset="0"/>
              </a:rPr>
              <a:t> (p 132).</a:t>
            </a:r>
          </a:p>
        </p:txBody>
      </p:sp>
      <p:sp>
        <p:nvSpPr>
          <p:cNvPr id="19" name="TextBox 18"/>
          <p:cNvSpPr txBox="1"/>
          <p:nvPr/>
        </p:nvSpPr>
        <p:spPr>
          <a:xfrm>
            <a:off x="314817" y="508962"/>
            <a:ext cx="3362387" cy="2154436"/>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Alex is taken into the room with the large aquarium. (p 181)</a:t>
            </a:r>
          </a:p>
          <a:p>
            <a:pPr marL="228600" indent="-228600">
              <a:buAutoNum type="arabicPeriod"/>
            </a:pPr>
            <a:r>
              <a:rPr lang="en-GB" sz="1050" dirty="0">
                <a:latin typeface="K26AlphaABC" panose="02000500000000000000" pitchFamily="2" charset="0"/>
                <a:ea typeface="KB3PurplePetals" panose="02000603000000000000" pitchFamily="2" charset="0"/>
              </a:rPr>
              <a:t>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says there is nothing he hates more than English school boys. (p 184)</a:t>
            </a:r>
          </a:p>
          <a:p>
            <a:pPr marL="228600" indent="-228600">
              <a:buAutoNum type="arabicPeriod"/>
            </a:pP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starts to talk about the school bully he hated the most. (p 186)</a:t>
            </a:r>
          </a:p>
          <a:p>
            <a:pPr marL="228600" indent="-228600">
              <a:buAutoNum type="arabicPeriod"/>
            </a:pP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says he has powerful friends who have supported him and who will help him get away. (p 189)</a:t>
            </a: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Making Connections</a:t>
              </a:r>
            </a:p>
          </p:txBody>
        </p:sp>
        <p:sp>
          <p:nvSpPr>
            <p:cNvPr id="13" name="TextBox 12"/>
            <p:cNvSpPr txBox="1"/>
            <p:nvPr/>
          </p:nvSpPr>
          <p:spPr>
            <a:xfrm>
              <a:off x="536762" y="2607880"/>
              <a:ext cx="3092881"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13 &amp; 14</a:t>
              </a:r>
            </a:p>
          </p:txBody>
        </p:sp>
        <p:sp>
          <p:nvSpPr>
            <p:cNvPr id="14" name="TextBox 13"/>
            <p:cNvSpPr txBox="1"/>
            <p:nvPr/>
          </p:nvSpPr>
          <p:spPr>
            <a:xfrm>
              <a:off x="4025565" y="4949964"/>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5" name="TextBox 14"/>
            <p:cNvSpPr txBox="1"/>
            <p:nvPr/>
          </p:nvSpPr>
          <p:spPr>
            <a:xfrm>
              <a:off x="7360170" y="2596351"/>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15 </a:t>
              </a:r>
              <a:endParaRPr lang="en-GB" sz="15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265188" y="4950609"/>
            <a:ext cx="3445426" cy="2569927"/>
            <a:chOff x="3657385" y="4910348"/>
            <a:chExt cx="3445426" cy="2569927"/>
          </a:xfrm>
        </p:grpSpPr>
        <p:sp>
          <p:nvSpPr>
            <p:cNvPr id="38" name="TextBox 37"/>
            <p:cNvSpPr txBox="1"/>
            <p:nvPr/>
          </p:nvSpPr>
          <p:spPr>
            <a:xfrm>
              <a:off x="3953923" y="4910348"/>
              <a:ext cx="3092881"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16 &amp; 17</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57385" y="5171951"/>
              <a:ext cx="3445426" cy="2308324"/>
            </a:xfrm>
            <a:prstGeom prst="rect">
              <a:avLst/>
            </a:prstGeom>
            <a:noFill/>
          </p:spPr>
          <p:txBody>
            <a:bodyPr wrap="square" rtlCol="0">
              <a:spAutoFit/>
            </a:bodyPr>
            <a:lstStyle/>
            <a:p>
              <a:pPr marL="228600" indent="-228600">
                <a:buAutoNum type="arabicPeriod"/>
              </a:pPr>
              <a:r>
                <a:rPr lang="en-GB" sz="900" dirty="0">
                  <a:latin typeface="K26AlphaABC" panose="02000500000000000000" pitchFamily="2" charset="0"/>
                  <a:ea typeface="KB3PurplePetals" panose="02000603000000000000" pitchFamily="2" charset="0"/>
                </a:rPr>
                <a:t>Why does Alex decide NOT to use the airplane radio to call the police from the airplane?</a:t>
              </a:r>
            </a:p>
            <a:p>
              <a:pPr marL="228600" indent="-228600">
                <a:buAutoNum type="arabicPeriod"/>
              </a:pPr>
              <a:r>
                <a:rPr lang="en-GB" sz="900" dirty="0">
                  <a:latin typeface="K26AlphaABC" panose="02000500000000000000" pitchFamily="2" charset="0"/>
                  <a:ea typeface="KB3PurplePetals" panose="02000603000000000000" pitchFamily="2" charset="0"/>
                </a:rPr>
                <a:t>What does Mr. Grin do when Alex parachutes out of the plane?</a:t>
              </a:r>
            </a:p>
            <a:p>
              <a:pPr marL="228600" indent="-228600">
                <a:buAutoNum type="arabicPeriod"/>
              </a:pPr>
              <a:r>
                <a:rPr lang="en-GB" sz="900" dirty="0">
                  <a:latin typeface="K26AlphaABC" panose="02000500000000000000" pitchFamily="2" charset="0"/>
                  <a:ea typeface="KB3PurplePetals" panose="02000603000000000000" pitchFamily="2" charset="0"/>
                </a:rPr>
                <a:t>How has Alex planned ahead for how Mr. Grin tries to stop him? </a:t>
              </a:r>
            </a:p>
            <a:p>
              <a:pPr marL="228600" indent="-228600">
                <a:buAutoNum type="arabicPeriod"/>
              </a:pPr>
              <a:r>
                <a:rPr lang="en-GB" sz="900" dirty="0">
                  <a:latin typeface="K26AlphaABC" panose="02000500000000000000" pitchFamily="2" charset="0"/>
                  <a:ea typeface="KB3PurplePetals" panose="02000603000000000000" pitchFamily="2" charset="0"/>
                </a:rPr>
                <a:t>What does everyone think Herod </a:t>
              </a:r>
              <a:r>
                <a:rPr lang="en-GB" sz="900" dirty="0" err="1">
                  <a:latin typeface="K26AlphaABC" panose="02000500000000000000" pitchFamily="2" charset="0"/>
                  <a:ea typeface="KB3PurplePetals" panose="02000603000000000000" pitchFamily="2" charset="0"/>
                </a:rPr>
                <a:t>Sayle</a:t>
              </a:r>
              <a:r>
                <a:rPr lang="en-GB" sz="900" dirty="0">
                  <a:latin typeface="K26AlphaABC" panose="02000500000000000000" pitchFamily="2" charset="0"/>
                  <a:ea typeface="KB3PurplePetals" panose="02000603000000000000" pitchFamily="2" charset="0"/>
                </a:rPr>
                <a:t> means when he says, ‘It is the ‘Prime Minister alone who is responsible for what is about to happen’? (p 218)</a:t>
              </a:r>
            </a:p>
            <a:p>
              <a:pPr marL="228600" indent="-228600">
                <a:buAutoNum type="arabicPeriod"/>
              </a:pPr>
              <a:r>
                <a:rPr lang="en-GB" sz="900" dirty="0">
                  <a:latin typeface="K26AlphaABC" panose="02000500000000000000" pitchFamily="2" charset="0"/>
                  <a:ea typeface="KB3PurplePetals" panose="02000603000000000000" pitchFamily="2" charset="0"/>
                </a:rPr>
                <a:t>What does Herod </a:t>
              </a:r>
              <a:r>
                <a:rPr lang="en-GB" sz="900" dirty="0" err="1">
                  <a:latin typeface="K26AlphaABC" panose="02000500000000000000" pitchFamily="2" charset="0"/>
                  <a:ea typeface="KB3PurplePetals" panose="02000603000000000000" pitchFamily="2" charset="0"/>
                </a:rPr>
                <a:t>Sayle</a:t>
              </a:r>
              <a:r>
                <a:rPr lang="en-GB" sz="900" dirty="0">
                  <a:latin typeface="K26AlphaABC" panose="02000500000000000000" pitchFamily="2" charset="0"/>
                  <a:ea typeface="KB3PurplePetals" panose="02000603000000000000" pitchFamily="2" charset="0"/>
                </a:rPr>
                <a:t> really mean when he says this?</a:t>
              </a:r>
            </a:p>
            <a:p>
              <a:pPr marL="228600" indent="-228600">
                <a:buAutoNum type="arabicPeriod"/>
              </a:pPr>
              <a:r>
                <a:rPr lang="en-GB" sz="900" dirty="0">
                  <a:latin typeface="K26AlphaABC" panose="02000500000000000000" pitchFamily="2" charset="0"/>
                  <a:ea typeface="KB3PurplePetals" panose="02000603000000000000" pitchFamily="2" charset="0"/>
                </a:rPr>
                <a:t>How does Alex stop </a:t>
              </a:r>
              <a:r>
                <a:rPr lang="en-GB" sz="900" dirty="0" err="1">
                  <a:latin typeface="K26AlphaABC" panose="02000500000000000000" pitchFamily="2" charset="0"/>
                  <a:ea typeface="KB3PurplePetals" panose="02000603000000000000" pitchFamily="2" charset="0"/>
                </a:rPr>
                <a:t>Sayle</a:t>
              </a:r>
              <a:r>
                <a:rPr lang="en-GB" sz="900" dirty="0">
                  <a:latin typeface="K26AlphaABC" panose="02000500000000000000" pitchFamily="2" charset="0"/>
                  <a:ea typeface="KB3PurplePetals" panose="02000603000000000000" pitchFamily="2" charset="0"/>
                </a:rPr>
                <a:t> from releasing the viruses?</a:t>
              </a:r>
            </a:p>
            <a:p>
              <a:pPr marL="228600" indent="-228600">
                <a:buAutoNum type="arabicPeriod"/>
              </a:pPr>
              <a:r>
                <a:rPr lang="en-GB" sz="900" dirty="0">
                  <a:latin typeface="K26AlphaABC" panose="02000500000000000000" pitchFamily="2" charset="0"/>
                  <a:ea typeface="KB3PurplePetals" panose="02000603000000000000" pitchFamily="2" charset="0"/>
                </a:rPr>
                <a:t>What happens to Alex when he leaves M16?</a:t>
              </a:r>
            </a:p>
            <a:p>
              <a:pPr marL="228600" indent="-228600">
                <a:buAutoNum type="arabicPeriod"/>
              </a:pPr>
              <a:r>
                <a:rPr lang="en-GB" sz="900" dirty="0">
                  <a:latin typeface="K26AlphaABC" panose="02000500000000000000" pitchFamily="2" charset="0"/>
                  <a:ea typeface="KB3PurplePetals" panose="02000603000000000000" pitchFamily="2" charset="0"/>
                </a:rPr>
                <a:t>Who saves Alex and how does he save him? </a:t>
              </a:r>
            </a:p>
            <a:p>
              <a:pPr marL="228600" indent="-228600">
                <a:buAutoNum type="arabicPeriod"/>
              </a:pPr>
              <a:endParaRPr lang="en-GB" sz="900" dirty="0">
                <a:latin typeface="K26AlphaABC" panose="02000500000000000000" pitchFamily="2" charset="0"/>
                <a:ea typeface="KB3PurplePetals" panose="02000603000000000000" pitchFamily="2" charset="0"/>
              </a:endParaRPr>
            </a:p>
            <a:p>
              <a:pPr marL="228600" indent="-228600">
                <a:buAutoNum type="arabicPeriod"/>
              </a:pPr>
              <a:endParaRPr lang="en-GB" sz="900" dirty="0">
                <a:latin typeface="K26AlphaABC" panose="02000500000000000000" pitchFamily="2" charset="0"/>
                <a:ea typeface="KB3PurplePetals" panose="02000603000000000000" pitchFamily="2" charset="0"/>
              </a:endParaRP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37165" y="615213"/>
            <a:ext cx="3433930" cy="1992853"/>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Nadia Vole is an important character in this story. She plays a particularly important role at the end of the book.</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5 </a:t>
            </a:r>
            <a:r>
              <a:rPr lang="en-GB" sz="1050" b="1" i="1" dirty="0">
                <a:latin typeface="K26AlphaABC" panose="02000500000000000000" pitchFamily="2" charset="0"/>
                <a:ea typeface="KB3PurplePetals" panose="02000603000000000000" pitchFamily="2" charset="0"/>
              </a:rPr>
              <a:t>new</a:t>
            </a:r>
            <a:r>
              <a:rPr lang="en-GB" sz="1050" dirty="0">
                <a:latin typeface="K26AlphaABC" panose="02000500000000000000" pitchFamily="2" charset="0"/>
                <a:ea typeface="KB3PurplePetals" panose="02000603000000000000" pitchFamily="2" charset="0"/>
              </a:rPr>
              <a:t>  facts about Nadia Vole. Make sure you include actions that support any adjectives you use. </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85547" y="2909327"/>
            <a:ext cx="3454177"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Explain Herod </a:t>
            </a:r>
            <a:r>
              <a:rPr lang="en-GB" sz="1100" dirty="0" err="1">
                <a:latin typeface="K26AlphaABC" panose="02000500000000000000" pitchFamily="2" charset="0"/>
                <a:ea typeface="KB3PurplePetals" panose="02000603000000000000" pitchFamily="2" charset="0"/>
              </a:rPr>
              <a:t>Sayle’s</a:t>
            </a:r>
            <a:r>
              <a:rPr lang="en-GB" sz="1100" dirty="0">
                <a:latin typeface="K26AlphaABC" panose="02000500000000000000" pitchFamily="2" charset="0"/>
                <a:ea typeface="KB3PurplePetals" panose="02000603000000000000" pitchFamily="2" charset="0"/>
              </a:rPr>
              <a:t> </a:t>
            </a:r>
            <a:r>
              <a:rPr lang="en-GB" sz="1100" dirty="0" err="1">
                <a:latin typeface="K26AlphaABC" panose="02000500000000000000" pitchFamily="2" charset="0"/>
                <a:ea typeface="KB3PurplePetals" panose="02000603000000000000" pitchFamily="2" charset="0"/>
              </a:rPr>
              <a:t>Stormbreaker</a:t>
            </a:r>
            <a:r>
              <a:rPr lang="en-GB" sz="1100" dirty="0">
                <a:latin typeface="K26AlphaABC" panose="02000500000000000000" pitchFamily="2" charset="0"/>
                <a:ea typeface="KB3PurplePetals" panose="02000603000000000000" pitchFamily="2" charset="0"/>
              </a:rPr>
              <a:t> plan and why he has decided to do this. </a:t>
            </a:r>
          </a:p>
          <a:p>
            <a:pPr marL="228600" indent="-228600">
              <a:buAutoNum type="arabicPeriod"/>
            </a:pPr>
            <a:r>
              <a:rPr lang="en-GB" sz="1100" dirty="0">
                <a:latin typeface="K26AlphaABC" panose="02000500000000000000" pitchFamily="2" charset="0"/>
                <a:ea typeface="KB3PurplePetals" panose="02000603000000000000" pitchFamily="2" charset="0"/>
              </a:rPr>
              <a:t>Why does Alex tell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everything he knows? </a:t>
            </a:r>
          </a:p>
          <a:p>
            <a:pPr marL="228600" indent="-228600">
              <a:buAutoNum type="arabicPeriod"/>
            </a:pPr>
            <a:r>
              <a:rPr lang="en-GB" sz="1100" dirty="0">
                <a:latin typeface="K26AlphaABC" panose="02000500000000000000" pitchFamily="2" charset="0"/>
                <a:ea typeface="KB3PurplePetals" panose="02000603000000000000" pitchFamily="2" charset="0"/>
              </a:rPr>
              <a:t>How does Nadia Vole trick Alex? </a:t>
            </a:r>
          </a:p>
          <a:p>
            <a:pPr marL="228600" indent="-228600">
              <a:buAutoNum type="arabicPeriod"/>
            </a:pPr>
            <a:r>
              <a:rPr lang="en-GB" sz="1100" dirty="0">
                <a:latin typeface="K26AlphaABC" panose="02000500000000000000" pitchFamily="2" charset="0"/>
                <a:ea typeface="KB3PurplePetals" panose="02000603000000000000" pitchFamily="2" charset="0"/>
              </a:rPr>
              <a:t>Explain how Alex escapes from the jellyfish. </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an alarm goes off when Alex leaves the room with the jellyfish? </a:t>
            </a:r>
          </a:p>
          <a:p>
            <a:pPr marL="228600" indent="-228600">
              <a:buAutoNum type="arabicPeriod"/>
            </a:pPr>
            <a:r>
              <a:rPr lang="en-GB" sz="1100" dirty="0">
                <a:latin typeface="K26AlphaABC" panose="02000500000000000000" pitchFamily="2" charset="0"/>
                <a:ea typeface="KB3PurplePetals" panose="02000603000000000000" pitchFamily="2" charset="0"/>
              </a:rPr>
              <a:t>What time is it when Alex escapes from the jellyfish? How long doe she have until the </a:t>
            </a:r>
            <a:r>
              <a:rPr lang="en-GB" sz="1100" dirty="0" err="1">
                <a:latin typeface="K26AlphaABC" panose="02000500000000000000" pitchFamily="2" charset="0"/>
                <a:ea typeface="KB3PurplePetals" panose="02000603000000000000" pitchFamily="2" charset="0"/>
              </a:rPr>
              <a:t>Stormbreakers</a:t>
            </a:r>
            <a:r>
              <a:rPr lang="en-GB" sz="1100" dirty="0">
                <a:latin typeface="K26AlphaABC" panose="02000500000000000000" pitchFamily="2" charset="0"/>
                <a:ea typeface="KB3PurplePetals" panose="02000603000000000000" pitchFamily="2" charset="0"/>
              </a:rPr>
              <a:t> are turned on? </a:t>
            </a:r>
          </a:p>
          <a:p>
            <a:pPr marL="228600" indent="-228600">
              <a:buAutoNum type="arabicPeriod"/>
            </a:pPr>
            <a:endParaRPr lang="en-GB" sz="1100" dirty="0">
              <a:latin typeface="K26AlphaABC" panose="02000500000000000000" pitchFamily="2" charset="0"/>
              <a:ea typeface="KB3PurplePetals" panose="02000603000000000000" pitchFamily="2" charset="0"/>
            </a:endParaRPr>
          </a:p>
        </p:txBody>
      </p:sp>
      <p:sp>
        <p:nvSpPr>
          <p:cNvPr id="42" name="TextBox 41">
            <a:extLst>
              <a:ext uri="{FF2B5EF4-FFF2-40B4-BE49-F238E27FC236}">
                <a16:creationId xmlns:a16="http://schemas.microsoft.com/office/drawing/2014/main" id="{0AB29F49-8999-4930-AA3A-55A970605B2B}"/>
              </a:ext>
            </a:extLst>
          </p:cNvPr>
          <p:cNvSpPr txBox="1"/>
          <p:nvPr/>
        </p:nvSpPr>
        <p:spPr>
          <a:xfrm>
            <a:off x="3710614" y="5198354"/>
            <a:ext cx="3355153"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One of the most dramatic scenes occurs in the museum when Alex arrives with his parachute.</a:t>
            </a:r>
          </a:p>
          <a:p>
            <a:endParaRPr lang="en-GB" sz="11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Visualise this scene (p 221-223), with Alex and his parachute and everything that is happening below him. There are additional details on p 217 that might help as well.</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a picture of what you have visualised. Label at least 9 items, people or actions from your book that you have included. </a:t>
            </a:r>
          </a:p>
        </p:txBody>
      </p:sp>
      <p:sp>
        <p:nvSpPr>
          <p:cNvPr id="45" name="TextBox 44">
            <a:extLst>
              <a:ext uri="{FF2B5EF4-FFF2-40B4-BE49-F238E27FC236}">
                <a16:creationId xmlns:a16="http://schemas.microsoft.com/office/drawing/2014/main" id="{AEEDDC0A-2B3E-4A38-A1C0-D40E3C1D66E6}"/>
              </a:ext>
            </a:extLst>
          </p:cNvPr>
          <p:cNvSpPr txBox="1"/>
          <p:nvPr/>
        </p:nvSpPr>
        <p:spPr>
          <a:xfrm>
            <a:off x="7128909" y="2908379"/>
            <a:ext cx="3208389"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Chapter 15 begins with Alex leaving </a:t>
            </a:r>
            <a:r>
              <a:rPr lang="en-GB" sz="1200" dirty="0" err="1">
                <a:latin typeface="K26AlphaABC" panose="02000500000000000000" pitchFamily="2" charset="0"/>
                <a:ea typeface="KB3PurplePetals" panose="02000603000000000000" pitchFamily="2" charset="0"/>
              </a:rPr>
              <a:t>Sayle’s</a:t>
            </a:r>
            <a:r>
              <a:rPr lang="en-GB" sz="1200" dirty="0">
                <a:latin typeface="K26AlphaABC" panose="02000500000000000000" pitchFamily="2" charset="0"/>
                <a:ea typeface="KB3PurplePetals" panose="02000603000000000000" pitchFamily="2" charset="0"/>
              </a:rPr>
              <a:t> house for the airstrip and ends with him hijacking Mr. Grin’s plane to go to London.</a:t>
            </a:r>
          </a:p>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Write a summary of the main events in chapter 11. Remember – summaries should include only important events and leave out unimportant details. Your summary should be 8-12 sentences long.</a:t>
            </a:r>
          </a:p>
          <a:p>
            <a:r>
              <a:rPr lang="en-GB" sz="1200" dirty="0">
                <a:latin typeface="K26AlphaABC" panose="02000500000000000000" pitchFamily="2" charset="0"/>
                <a:ea typeface="KB3PurplePetals" panose="02000603000000000000" pitchFamily="2" charset="0"/>
              </a:rPr>
              <a:t> </a:t>
            </a:r>
          </a:p>
        </p:txBody>
      </p:sp>
      <p:sp>
        <p:nvSpPr>
          <p:cNvPr id="43" name="TextBox 42">
            <a:extLst>
              <a:ext uri="{FF2B5EF4-FFF2-40B4-BE49-F238E27FC236}">
                <a16:creationId xmlns:a16="http://schemas.microsoft.com/office/drawing/2014/main" id="{2A5CDE97-4F22-4927-BE77-55AB00CF0289}"/>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Tree>
    <p:extLst>
      <p:ext uri="{BB962C8B-B14F-4D97-AF65-F5344CB8AC3E}">
        <p14:creationId xmlns:p14="http://schemas.microsoft.com/office/powerpoint/2010/main" val="44257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ext uri="{D42A27DB-BD31-4B8C-83A1-F6EECF244321}">
                <p14:modId xmlns:p14="http://schemas.microsoft.com/office/powerpoint/2010/main" val="2264442437"/>
              </p:ext>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6" name="TextBox 35"/>
          <p:cNvSpPr txBox="1"/>
          <p:nvPr/>
        </p:nvSpPr>
        <p:spPr>
          <a:xfrm>
            <a:off x="337024" y="614717"/>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things I don’t understand (yet) in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about these things and look for the answers when I continue to read</a:t>
            </a:r>
          </a:p>
        </p:txBody>
      </p:sp>
      <p:sp>
        <p:nvSpPr>
          <p:cNvPr id="37" name="TextBox 36"/>
          <p:cNvSpPr txBox="1"/>
          <p:nvPr/>
        </p:nvSpPr>
        <p:spPr>
          <a:xfrm>
            <a:off x="3724909" y="636017"/>
            <a:ext cx="3147054"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Identify the setting of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Identify the main characters and what they are doing</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information I already know about my characters</a:t>
            </a:r>
          </a:p>
        </p:txBody>
      </p:sp>
      <p:sp>
        <p:nvSpPr>
          <p:cNvPr id="38" name="TextBox 37"/>
          <p:cNvSpPr txBox="1"/>
          <p:nvPr/>
        </p:nvSpPr>
        <p:spPr>
          <a:xfrm>
            <a:off x="7091988" y="636017"/>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Topic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Summary sentence</a:t>
            </a:r>
          </a:p>
        </p:txBody>
      </p:sp>
      <p:sp>
        <p:nvSpPr>
          <p:cNvPr id="48" name="TextBox 47"/>
          <p:cNvSpPr txBox="1"/>
          <p:nvPr/>
        </p:nvSpPr>
        <p:spPr>
          <a:xfrm>
            <a:off x="3802431" y="5286040"/>
            <a:ext cx="320728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as I read, and use what I already know to predict why something happened</a:t>
            </a:r>
          </a:p>
        </p:txBody>
      </p:sp>
      <p:sp>
        <p:nvSpPr>
          <p:cNvPr id="43" name="TextBox 42"/>
          <p:cNvSpPr txBox="1"/>
          <p:nvPr/>
        </p:nvSpPr>
        <p:spPr>
          <a:xfrm>
            <a:off x="337383" y="2960871"/>
            <a:ext cx="333982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Go back to my text to find evidence to support inferences about the text</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instructions carefully and make sure that I follow them (provide 2 pieces of evidence for each statement)</a:t>
            </a:r>
          </a:p>
        </p:txBody>
      </p:sp>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54359" cy="5050332"/>
            <a:chOff x="277450" y="245881"/>
            <a:chExt cx="10154359"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3</a:t>
              </a:r>
            </a:p>
          </p:txBody>
        </p:sp>
        <p:sp>
          <p:nvSpPr>
            <p:cNvPr id="51" name="TextBox 50">
              <a:extLst>
                <a:ext uri="{FF2B5EF4-FFF2-40B4-BE49-F238E27FC236}">
                  <a16:creationId xmlns:a16="http://schemas.microsoft.com/office/drawing/2014/main" id="{80079935-0DB4-4256-ACC2-94B59E139446}"/>
                </a:ext>
              </a:extLst>
            </p:cNvPr>
            <p:cNvSpPr txBox="1"/>
            <p:nvPr/>
          </p:nvSpPr>
          <p:spPr>
            <a:xfrm>
              <a:off x="580988" y="2622652"/>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54" name="TextBox 53">
              <a:extLst>
                <a:ext uri="{FF2B5EF4-FFF2-40B4-BE49-F238E27FC236}">
                  <a16:creationId xmlns:a16="http://schemas.microsoft.com/office/drawing/2014/main" id="{DAA4E805-80DE-4922-AE4A-C10CD20147CE}"/>
                </a:ext>
              </a:extLst>
            </p:cNvPr>
            <p:cNvSpPr txBox="1"/>
            <p:nvPr/>
          </p:nvSpPr>
          <p:spPr>
            <a:xfrm>
              <a:off x="643057" y="4961501"/>
              <a:ext cx="329454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Summarising – Chapter 2</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29" name="TextBox 28">
            <a:extLst>
              <a:ext uri="{FF2B5EF4-FFF2-40B4-BE49-F238E27FC236}">
                <a16:creationId xmlns:a16="http://schemas.microsoft.com/office/drawing/2014/main" id="{56919EBA-1513-437D-A2AF-0359D96AA42D}"/>
              </a:ext>
            </a:extLst>
          </p:cNvPr>
          <p:cNvSpPr txBox="1"/>
          <p:nvPr/>
        </p:nvSpPr>
        <p:spPr>
          <a:xfrm>
            <a:off x="554519" y="5268608"/>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Summarise a chapter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Include all of the important events, but leave out unimportant details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Begin my summary with a topic sentence and end it with a closing sentence</a:t>
            </a:r>
          </a:p>
        </p:txBody>
      </p:sp>
      <p:sp>
        <p:nvSpPr>
          <p:cNvPr id="30" name="TextBox 29">
            <a:extLst>
              <a:ext uri="{FF2B5EF4-FFF2-40B4-BE49-F238E27FC236}">
                <a16:creationId xmlns:a16="http://schemas.microsoft.com/office/drawing/2014/main" id="{08376F79-748A-4D38-AD8E-0756A77784DD}"/>
              </a:ext>
            </a:extLst>
          </p:cNvPr>
          <p:cNvSpPr txBox="1"/>
          <p:nvPr/>
        </p:nvSpPr>
        <p:spPr>
          <a:xfrm>
            <a:off x="7163670" y="5245233"/>
            <a:ext cx="3134472" cy="2123658"/>
          </a:xfrm>
          <a:prstGeom prst="rect">
            <a:avLst/>
          </a:prstGeom>
          <a:noFill/>
        </p:spPr>
        <p:txBody>
          <a:bodyPr wrap="square" rtlCol="0">
            <a:spAutoFit/>
          </a:bodyPr>
          <a:lstStyle/>
          <a:p>
            <a:r>
              <a:rPr lang="en-GB" sz="12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Decide what part of speech a word is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Try to figure out what a word means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a dictionary to make sure I understand what tricky words mean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Write sentences that show that I understand what words mean and how to use them in a sentence</a:t>
            </a:r>
          </a:p>
          <a:p>
            <a:endParaRPr lang="en-GB" sz="1200" dirty="0">
              <a:latin typeface="K26AlphaABC" panose="02000500000000000000" pitchFamily="2" charset="0"/>
              <a:ea typeface="KB3PurplePetals" panose="02000603000000000000" pitchFamily="2" charset="0"/>
            </a:endParaRPr>
          </a:p>
        </p:txBody>
      </p:sp>
      <p:sp>
        <p:nvSpPr>
          <p:cNvPr id="31" name="TextBox 30">
            <a:extLst>
              <a:ext uri="{FF2B5EF4-FFF2-40B4-BE49-F238E27FC236}">
                <a16:creationId xmlns:a16="http://schemas.microsoft.com/office/drawing/2014/main" id="{90E31FDC-3B60-45C5-83E1-9C7C1EF61FF6}"/>
              </a:ext>
            </a:extLst>
          </p:cNvPr>
          <p:cNvSpPr txBox="1"/>
          <p:nvPr/>
        </p:nvSpPr>
        <p:spPr>
          <a:xfrm>
            <a:off x="3626673" y="2653177"/>
            <a:ext cx="3454178" cy="2308324"/>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600" b="1" dirty="0">
                <a:latin typeface="KB3JustAQuickNote" panose="02000603000000000000" pitchFamily="2" charset="0"/>
                <a:ea typeface="KB3JustAQuickNote" panose="02000603000000000000" pitchFamily="2" charset="0"/>
              </a:rPr>
              <a:t>Funeral Voices, Heaven for Cars, Royal &amp; General (Chapters 1-3)</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2" name="TextBox 31">
            <a:extLst>
              <a:ext uri="{FF2B5EF4-FFF2-40B4-BE49-F238E27FC236}">
                <a16:creationId xmlns:a16="http://schemas.microsoft.com/office/drawing/2014/main" id="{65AD539D-9385-46BF-8B9B-C952D0A4B669}"/>
              </a:ext>
            </a:extLst>
          </p:cNvPr>
          <p:cNvSpPr txBox="1"/>
          <p:nvPr/>
        </p:nvSpPr>
        <p:spPr>
          <a:xfrm>
            <a:off x="7372502" y="2622174"/>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1 &amp; 2</a:t>
            </a:r>
          </a:p>
        </p:txBody>
      </p:sp>
      <p:sp>
        <p:nvSpPr>
          <p:cNvPr id="33" name="TextBox 32">
            <a:extLst>
              <a:ext uri="{FF2B5EF4-FFF2-40B4-BE49-F238E27FC236}">
                <a16:creationId xmlns:a16="http://schemas.microsoft.com/office/drawing/2014/main" id="{B6D15679-A796-4239-A309-73DB12C10D16}"/>
              </a:ext>
            </a:extLst>
          </p:cNvPr>
          <p:cNvSpPr txBox="1"/>
          <p:nvPr/>
        </p:nvSpPr>
        <p:spPr>
          <a:xfrm>
            <a:off x="7227310" y="2993517"/>
            <a:ext cx="3060081" cy="1815882"/>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Make connections to help me answer questions about my story</a:t>
            </a:r>
          </a:p>
        </p:txBody>
      </p:sp>
    </p:spTree>
    <p:extLst>
      <p:ext uri="{BB962C8B-B14F-4D97-AF65-F5344CB8AC3E}">
        <p14:creationId xmlns:p14="http://schemas.microsoft.com/office/powerpoint/2010/main" val="2119566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65830" cy="5050332"/>
            <a:chOff x="277450" y="245881"/>
            <a:chExt cx="10165830"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Making Connections</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15</a:t>
              </a: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Expanding our Vocabulary</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83973" y="297365"/>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3004598"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13 &amp; 14</a:t>
            </a:r>
          </a:p>
        </p:txBody>
      </p:sp>
      <p:sp>
        <p:nvSpPr>
          <p:cNvPr id="32" name="TextBox 31">
            <a:extLst>
              <a:ext uri="{FF2B5EF4-FFF2-40B4-BE49-F238E27FC236}">
                <a16:creationId xmlns:a16="http://schemas.microsoft.com/office/drawing/2014/main" id="{552A6702-E14F-4F85-9FA0-B5CA1383A1FF}"/>
              </a:ext>
            </a:extLst>
          </p:cNvPr>
          <p:cNvSpPr txBox="1"/>
          <p:nvPr/>
        </p:nvSpPr>
        <p:spPr>
          <a:xfrm>
            <a:off x="561726" y="4950609"/>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16 &amp; 17</a:t>
            </a:r>
          </a:p>
        </p:txBody>
      </p:sp>
      <p:sp>
        <p:nvSpPr>
          <p:cNvPr id="31" name="TextBox 30">
            <a:extLst>
              <a:ext uri="{FF2B5EF4-FFF2-40B4-BE49-F238E27FC236}">
                <a16:creationId xmlns:a16="http://schemas.microsoft.com/office/drawing/2014/main" id="{AB81EA34-E2A3-4EAE-9A55-7ADE6E49F3BF}"/>
              </a:ext>
            </a:extLst>
          </p:cNvPr>
          <p:cNvSpPr txBox="1"/>
          <p:nvPr/>
        </p:nvSpPr>
        <p:spPr>
          <a:xfrm>
            <a:off x="3633262" y="2630325"/>
            <a:ext cx="3454178" cy="2385268"/>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The School Bully, Deep Water, Eleven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Twelve </a:t>
            </a:r>
            <a:r>
              <a:rPr lang="en-GB" sz="1500" b="1" dirty="0" err="1">
                <a:latin typeface="KB3JustAQuickNote" panose="02000603000000000000" pitchFamily="2" charset="0"/>
                <a:ea typeface="KB3JustAQuickNote" panose="02000603000000000000" pitchFamily="2" charset="0"/>
              </a:rPr>
              <a:t>O’Clock</a:t>
            </a:r>
            <a:r>
              <a:rPr lang="en-GB" sz="1500" b="1" dirty="0">
                <a:latin typeface="KB3JustAQuickNote" panose="02000603000000000000" pitchFamily="2" charset="0"/>
                <a:ea typeface="KB3JustAQuickNote" panose="02000603000000000000" pitchFamily="2" charset="0"/>
              </a:rPr>
              <a:t>, </a:t>
            </a:r>
            <a:r>
              <a:rPr lang="en-GB" sz="1500" b="1" dirty="0" err="1">
                <a:latin typeface="KB3JustAQuickNote" panose="02000603000000000000" pitchFamily="2" charset="0"/>
                <a:ea typeface="KB3JustAQuickNote" panose="02000603000000000000" pitchFamily="2" charset="0"/>
              </a:rPr>
              <a:t>Yassen</a:t>
            </a:r>
            <a:r>
              <a:rPr lang="en-GB" sz="1500" b="1" dirty="0">
                <a:latin typeface="KB3JustAQuickNote" panose="02000603000000000000" pitchFamily="2" charset="0"/>
                <a:ea typeface="KB3JustAQuickNote" panose="02000603000000000000" pitchFamily="2" charset="0"/>
              </a:rPr>
              <a:t> (Chapters 13-17)</a:t>
            </a:r>
          </a:p>
          <a:p>
            <a:pPr algn="ctr"/>
            <a:endParaRPr lang="en-GB" sz="24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grpSp>
        <p:nvGrpSpPr>
          <p:cNvPr id="34" name="Group 33">
            <a:extLst>
              <a:ext uri="{FF2B5EF4-FFF2-40B4-BE49-F238E27FC236}">
                <a16:creationId xmlns:a16="http://schemas.microsoft.com/office/drawing/2014/main" id="{FBA4432A-21CE-4179-A86D-F47BE93478C1}"/>
              </a:ext>
            </a:extLst>
          </p:cNvPr>
          <p:cNvGrpSpPr/>
          <p:nvPr/>
        </p:nvGrpSpPr>
        <p:grpSpPr>
          <a:xfrm>
            <a:off x="7043311" y="25935"/>
            <a:ext cx="3448714" cy="5507153"/>
            <a:chOff x="7043311" y="25935"/>
            <a:chExt cx="3448714" cy="5507153"/>
          </a:xfrm>
        </p:grpSpPr>
        <p:sp>
          <p:nvSpPr>
            <p:cNvPr id="42" name="TextBox 41">
              <a:extLst>
                <a:ext uri="{FF2B5EF4-FFF2-40B4-BE49-F238E27FC236}">
                  <a16:creationId xmlns:a16="http://schemas.microsoft.com/office/drawing/2014/main" id="{70C672C7-A783-4403-A9E4-B6FFF5165C6F}"/>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
          <p:nvSpPr>
            <p:cNvPr id="43" name="TextBox 42">
              <a:extLst>
                <a:ext uri="{FF2B5EF4-FFF2-40B4-BE49-F238E27FC236}">
                  <a16:creationId xmlns:a16="http://schemas.microsoft.com/office/drawing/2014/main" id="{D31BEA5F-BC81-486B-BBC2-E8BAE93ADE02}"/>
                </a:ext>
              </a:extLst>
            </p:cNvPr>
            <p:cNvSpPr txBox="1"/>
            <p:nvPr/>
          </p:nvSpPr>
          <p:spPr>
            <a:xfrm>
              <a:off x="7043311" y="5256089"/>
              <a:ext cx="3448714" cy="276999"/>
            </a:xfrm>
            <a:prstGeom prst="rect">
              <a:avLst/>
            </a:prstGeom>
            <a:noFill/>
          </p:spPr>
          <p:txBody>
            <a:bodyPr wrap="square" rtlCol="0">
              <a:spAutoFit/>
            </a:bodyPr>
            <a:lstStyle/>
            <a:p>
              <a:pPr lvl="1"/>
              <a:r>
                <a:rPr lang="en-GB" sz="1200" dirty="0">
                  <a:solidFill>
                    <a:srgbClr val="FF0000"/>
                  </a:solidFill>
                  <a:latin typeface="K26AlphaABC" panose="02000500000000000000" pitchFamily="2" charset="0"/>
                  <a:ea typeface="KB3PurplePetals" panose="02000603000000000000" pitchFamily="2" charset="0"/>
                </a:rPr>
                <a:t>See separate Vocabulary sheet</a:t>
              </a:r>
            </a:p>
          </p:txBody>
        </p:sp>
      </p:grpSp>
      <p:sp>
        <p:nvSpPr>
          <p:cNvPr id="44" name="TextBox 43">
            <a:extLst>
              <a:ext uri="{FF2B5EF4-FFF2-40B4-BE49-F238E27FC236}">
                <a16:creationId xmlns:a16="http://schemas.microsoft.com/office/drawing/2014/main" id="{0AA9343E-A0FE-4397-A264-2C8D73590032}"/>
              </a:ext>
            </a:extLst>
          </p:cNvPr>
          <p:cNvSpPr txBox="1"/>
          <p:nvPr/>
        </p:nvSpPr>
        <p:spPr>
          <a:xfrm>
            <a:off x="305387" y="626170"/>
            <a:ext cx="3362387" cy="1954381"/>
          </a:xfrm>
          <a:prstGeom prst="rect">
            <a:avLst/>
          </a:prstGeom>
          <a:noFill/>
        </p:spPr>
        <p:txBody>
          <a:bodyPr wrap="square" rtlCol="0">
            <a:spAutoFit/>
          </a:bodyPr>
          <a:lstStyle/>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What are they going to do to Alex? Will it involve the jellyfish? How can he escape?</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Why does </a:t>
            </a:r>
            <a:r>
              <a:rPr lang="en-GB" sz="1100" dirty="0" err="1">
                <a:solidFill>
                  <a:srgbClr val="FF0000"/>
                </a:solidFill>
                <a:latin typeface="K26AlphaABC" panose="02000500000000000000" pitchFamily="2" charset="0"/>
                <a:ea typeface="KB3PurplePetals" panose="02000603000000000000" pitchFamily="2" charset="0"/>
              </a:rPr>
              <a:t>Sayle</a:t>
            </a:r>
            <a:r>
              <a:rPr lang="en-GB" sz="1100" dirty="0">
                <a:solidFill>
                  <a:srgbClr val="FF0000"/>
                </a:solidFill>
                <a:latin typeface="K26AlphaABC" panose="02000500000000000000" pitchFamily="2" charset="0"/>
                <a:ea typeface="KB3PurplePetals" panose="02000603000000000000" pitchFamily="2" charset="0"/>
              </a:rPr>
              <a:t> hate English school boys so much? What did they do to him? </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Who was this bully? Is it the Prime Minister (we know </a:t>
            </a:r>
            <a:r>
              <a:rPr lang="en-GB" sz="1100" dirty="0" err="1">
                <a:solidFill>
                  <a:srgbClr val="FF0000"/>
                </a:solidFill>
                <a:latin typeface="K26AlphaABC" panose="02000500000000000000" pitchFamily="2" charset="0"/>
                <a:ea typeface="KB3PurplePetals" panose="02000603000000000000" pitchFamily="2" charset="0"/>
              </a:rPr>
              <a:t>Sayle</a:t>
            </a:r>
            <a:r>
              <a:rPr lang="en-GB" sz="1100" dirty="0">
                <a:solidFill>
                  <a:srgbClr val="FF0000"/>
                </a:solidFill>
                <a:latin typeface="K26AlphaABC" panose="02000500000000000000" pitchFamily="2" charset="0"/>
                <a:ea typeface="KB3PurplePetals" panose="02000603000000000000" pitchFamily="2" charset="0"/>
              </a:rPr>
              <a:t> and the PM were at school together)? Is this why he wants to release the dangerous virus? </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Who are these friends? Why do they want to hurt the English? Will we learn who these friends are? </a:t>
            </a:r>
          </a:p>
        </p:txBody>
      </p:sp>
      <p:sp>
        <p:nvSpPr>
          <p:cNvPr id="48" name="TextBox 47">
            <a:extLst>
              <a:ext uri="{FF2B5EF4-FFF2-40B4-BE49-F238E27FC236}">
                <a16:creationId xmlns:a16="http://schemas.microsoft.com/office/drawing/2014/main" id="{A6B9BF93-0C2B-4669-B4BA-648925741787}"/>
              </a:ext>
            </a:extLst>
          </p:cNvPr>
          <p:cNvSpPr txBox="1"/>
          <p:nvPr/>
        </p:nvSpPr>
        <p:spPr>
          <a:xfrm>
            <a:off x="3667774" y="661385"/>
            <a:ext cx="3393430" cy="1938992"/>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Nadia and Mr. Grin knew where Alex was because there are security cameras all over the estate.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Everyone interprets this ‘gesture’ as a kind one, but in reality, </a:t>
            </a:r>
            <a:r>
              <a:rPr lang="en-GB" sz="1000" dirty="0" err="1">
                <a:solidFill>
                  <a:srgbClr val="FF0000"/>
                </a:solidFill>
                <a:latin typeface="K26AlphaABC" panose="02000500000000000000" pitchFamily="2" charset="0"/>
                <a:ea typeface="KB3PurplePetals" panose="02000603000000000000" pitchFamily="2" charset="0"/>
              </a:rPr>
              <a:t>Sayle</a:t>
            </a:r>
            <a:r>
              <a:rPr lang="en-GB" sz="1000" dirty="0">
                <a:solidFill>
                  <a:srgbClr val="FF0000"/>
                </a:solidFill>
                <a:latin typeface="K26AlphaABC" panose="02000500000000000000" pitchFamily="2" charset="0"/>
                <a:ea typeface="KB3PurplePetals" panose="02000603000000000000" pitchFamily="2" charset="0"/>
              </a:rPr>
              <a:t> is trying to kill all of the school children because he hates the English.</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Because the silver boxes contained a deadly virus, it was incredibly dangerous for it to be dropped – if the box had broken open, everyone there could have been killed. </a:t>
            </a:r>
            <a:r>
              <a:rPr lang="en-GB" sz="1000" dirty="0" err="1">
                <a:solidFill>
                  <a:srgbClr val="FF0000"/>
                </a:solidFill>
                <a:latin typeface="K26AlphaABC" panose="02000500000000000000" pitchFamily="2" charset="0"/>
                <a:ea typeface="KB3PurplePetals" panose="02000603000000000000" pitchFamily="2" charset="0"/>
              </a:rPr>
              <a:t>Yassen</a:t>
            </a:r>
            <a:r>
              <a:rPr lang="en-GB" sz="1000" dirty="0">
                <a:solidFill>
                  <a:srgbClr val="FF0000"/>
                </a:solidFill>
                <a:latin typeface="K26AlphaABC" panose="02000500000000000000" pitchFamily="2" charset="0"/>
                <a:ea typeface="KB3PurplePetals" panose="02000603000000000000" pitchFamily="2" charset="0"/>
              </a:rPr>
              <a:t> killed the man to emphasise to everyone else how careful they had to be. </a:t>
            </a:r>
          </a:p>
        </p:txBody>
      </p:sp>
      <p:sp>
        <p:nvSpPr>
          <p:cNvPr id="54" name="TextBox 53">
            <a:extLst>
              <a:ext uri="{FF2B5EF4-FFF2-40B4-BE49-F238E27FC236}">
                <a16:creationId xmlns:a16="http://schemas.microsoft.com/office/drawing/2014/main" id="{7961787B-E353-4906-BEB9-A9D04A527B0B}"/>
              </a:ext>
            </a:extLst>
          </p:cNvPr>
          <p:cNvSpPr txBox="1"/>
          <p:nvPr/>
        </p:nvSpPr>
        <p:spPr>
          <a:xfrm>
            <a:off x="7024040" y="573276"/>
            <a:ext cx="3462902" cy="2031325"/>
          </a:xfrm>
          <a:prstGeom prst="rect">
            <a:avLst/>
          </a:prstGeom>
          <a:noFill/>
        </p:spPr>
        <p:txBody>
          <a:bodyPr wrap="square" rtlCol="0">
            <a:spAutoFit/>
          </a:bodyPr>
          <a:lstStyle/>
          <a:p>
            <a:r>
              <a:rPr lang="en-GB" sz="900" dirty="0">
                <a:solidFill>
                  <a:srgbClr val="FF0000"/>
                </a:solidFill>
                <a:latin typeface="K26AlphaABC" panose="02000500000000000000" pitchFamily="2" charset="0"/>
                <a:ea typeface="KB3PurplePetals" panose="02000603000000000000" pitchFamily="2" charset="0"/>
              </a:rPr>
              <a:t>Facts about Nadia Vole from </a:t>
            </a:r>
            <a:r>
              <a:rPr lang="en-GB" sz="900" dirty="0" err="1">
                <a:solidFill>
                  <a:srgbClr val="FF0000"/>
                </a:solidFill>
                <a:latin typeface="K26AlphaABC" panose="02000500000000000000" pitchFamily="2" charset="0"/>
                <a:ea typeface="KB3PurplePetals" panose="02000603000000000000" pitchFamily="2" charset="0"/>
              </a:rPr>
              <a:t>Chpt</a:t>
            </a:r>
            <a:r>
              <a:rPr lang="en-GB" sz="900" dirty="0">
                <a:solidFill>
                  <a:srgbClr val="FF0000"/>
                </a:solidFill>
                <a:latin typeface="K26AlphaABC" panose="02000500000000000000" pitchFamily="2" charset="0"/>
                <a:ea typeface="KB3PurplePetals" panose="02000603000000000000" pitchFamily="2" charset="0"/>
              </a:rPr>
              <a:t> 13-17:</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Vole pretends to help Alex (releases him) so that they can trick him into falling into the jellyfish aquarium. </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She tells him she was working with his uncle &amp; has an excuse for not stopping </a:t>
            </a:r>
            <a:r>
              <a:rPr lang="en-GB" sz="900" dirty="0" err="1">
                <a:solidFill>
                  <a:srgbClr val="FF0000"/>
                </a:solidFill>
                <a:latin typeface="K26AlphaABC" panose="02000500000000000000" pitchFamily="2" charset="0"/>
                <a:ea typeface="KB3PurplePetals" panose="02000603000000000000" pitchFamily="2" charset="0"/>
              </a:rPr>
              <a:t>Gregorovitch</a:t>
            </a:r>
            <a:r>
              <a:rPr lang="en-GB" sz="900" dirty="0">
                <a:solidFill>
                  <a:srgbClr val="FF0000"/>
                </a:solidFill>
                <a:latin typeface="K26AlphaABC" panose="02000500000000000000" pitchFamily="2" charset="0"/>
                <a:ea typeface="KB3PurplePetals" panose="02000603000000000000" pitchFamily="2" charset="0"/>
              </a:rPr>
              <a:t>; Alex is suspicious but has to trust her</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Vole gloats when Alex is in the tank; tells him how long others have lasted, how he’ll die (jellyfish or exhaustion), tells him how painful it will be</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Vole stays to watch Alex’s ordeal</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Vole tries to call someone when Alex uses his cream on the metal of the aquarium</a:t>
            </a:r>
          </a:p>
          <a:p>
            <a:pPr marL="171450" indent="-17145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Vole is killed when the aquarium breaks and the jellyfish lands on top of her</a:t>
            </a:r>
          </a:p>
        </p:txBody>
      </p:sp>
      <p:sp>
        <p:nvSpPr>
          <p:cNvPr id="67" name="TextBox 66">
            <a:extLst>
              <a:ext uri="{FF2B5EF4-FFF2-40B4-BE49-F238E27FC236}">
                <a16:creationId xmlns:a16="http://schemas.microsoft.com/office/drawing/2014/main" id="{466B2E9B-11E4-466F-B326-11CCADCC60B4}"/>
              </a:ext>
            </a:extLst>
          </p:cNvPr>
          <p:cNvSpPr txBox="1"/>
          <p:nvPr/>
        </p:nvSpPr>
        <p:spPr>
          <a:xfrm>
            <a:off x="281850" y="2851443"/>
            <a:ext cx="3454177" cy="20313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When the PM turns the computers on across the country, they will release a small pox virus that will kill everyone in the schools.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wants the PM to do this, as the PM bullied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when they were at school together. </a:t>
            </a:r>
          </a:p>
          <a:p>
            <a:pPr marL="228600" indent="-228600">
              <a:buAutoNum type="arabicPeriod"/>
            </a:pP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threatens Alex with torture by Mr. Grin.</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Vole pretends to help Alex escape but actually leads him to a trapdoor that lands him in the jellyfish aquarium.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uses the zit cream lotion, that eats away the metal rivets holding the aquarium together, so the aquarium comes apart.</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People monitoring security cameras see Alex.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It is almost 11 o’clock. Alex has 1 hour. </a:t>
            </a:r>
          </a:p>
        </p:txBody>
      </p:sp>
      <p:sp>
        <p:nvSpPr>
          <p:cNvPr id="69" name="TextBox 68">
            <a:extLst>
              <a:ext uri="{FF2B5EF4-FFF2-40B4-BE49-F238E27FC236}">
                <a16:creationId xmlns:a16="http://schemas.microsoft.com/office/drawing/2014/main" id="{1017D25C-976C-4EC0-8E62-2D5C71CAE590}"/>
              </a:ext>
            </a:extLst>
          </p:cNvPr>
          <p:cNvSpPr txBox="1"/>
          <p:nvPr/>
        </p:nvSpPr>
        <p:spPr>
          <a:xfrm>
            <a:off x="7128909" y="2908379"/>
            <a:ext cx="3287677" cy="2169825"/>
          </a:xfrm>
          <a:prstGeom prst="rect">
            <a:avLst/>
          </a:prstGeom>
          <a:noFill/>
        </p:spPr>
        <p:txBody>
          <a:bodyPr wrap="square" rtlCol="0">
            <a:spAutoFit/>
          </a:bodyPr>
          <a:lstStyle/>
          <a:p>
            <a:r>
              <a:rPr lang="en-GB" sz="900" dirty="0">
                <a:solidFill>
                  <a:srgbClr val="FF0000"/>
                </a:solidFill>
                <a:latin typeface="K26AlphaABC" panose="02000500000000000000" pitchFamily="2" charset="0"/>
                <a:ea typeface="KB3PurplePetals" panose="02000603000000000000" pitchFamily="2" charset="0"/>
              </a:rPr>
              <a:t>Alex left the house and headed to the air </a:t>
            </a:r>
            <a:r>
              <a:rPr lang="en-GB" sz="900" dirty="0" err="1">
                <a:solidFill>
                  <a:srgbClr val="FF0000"/>
                </a:solidFill>
                <a:latin typeface="K26AlphaABC" panose="02000500000000000000" pitchFamily="2" charset="0"/>
                <a:ea typeface="KB3PurplePetals" panose="02000603000000000000" pitchFamily="2" charset="0"/>
              </a:rPr>
              <a:t>stip</a:t>
            </a:r>
            <a:r>
              <a:rPr lang="en-GB" sz="900" dirty="0">
                <a:solidFill>
                  <a:srgbClr val="FF0000"/>
                </a:solidFill>
                <a:latin typeface="K26AlphaABC" panose="02000500000000000000" pitchFamily="2" charset="0"/>
                <a:ea typeface="KB3PurplePetals" panose="02000603000000000000" pitchFamily="2" charset="0"/>
              </a:rPr>
              <a:t> to catch the cargo plane so he could get to London before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released the viruses in the </a:t>
            </a:r>
            <a:r>
              <a:rPr lang="en-GB" sz="900" dirty="0" err="1">
                <a:solidFill>
                  <a:srgbClr val="FF0000"/>
                </a:solidFill>
                <a:latin typeface="K26AlphaABC" panose="02000500000000000000" pitchFamily="2" charset="0"/>
                <a:ea typeface="KB3PurplePetals" panose="02000603000000000000" pitchFamily="2" charset="0"/>
              </a:rPr>
              <a:t>Stormbreaker</a:t>
            </a:r>
            <a:r>
              <a:rPr lang="en-GB" sz="900" dirty="0">
                <a:solidFill>
                  <a:srgbClr val="FF0000"/>
                </a:solidFill>
                <a:latin typeface="K26AlphaABC" panose="02000500000000000000" pitchFamily="2" charset="0"/>
                <a:ea typeface="KB3PurplePetals" panose="02000603000000000000" pitchFamily="2" charset="0"/>
              </a:rPr>
              <a:t> computers. Alex used a harpoon he’d taken from </a:t>
            </a:r>
            <a:r>
              <a:rPr lang="en-GB" sz="900" dirty="0" err="1">
                <a:solidFill>
                  <a:srgbClr val="FF0000"/>
                </a:solidFill>
                <a:latin typeface="K26AlphaABC" panose="02000500000000000000" pitchFamily="2" charset="0"/>
                <a:ea typeface="KB3PurplePetals" panose="02000603000000000000" pitchFamily="2" charset="0"/>
              </a:rPr>
              <a:t>Sayle’s</a:t>
            </a:r>
            <a:r>
              <a:rPr lang="en-GB" sz="900" dirty="0">
                <a:solidFill>
                  <a:srgbClr val="FF0000"/>
                </a:solidFill>
                <a:latin typeface="K26AlphaABC" panose="02000500000000000000" pitchFamily="2" charset="0"/>
                <a:ea typeface="KB3PurplePetals" panose="02000603000000000000" pitchFamily="2" charset="0"/>
              </a:rPr>
              <a:t> aquarium room to knock out a guard and take his gun and Jeep. </a:t>
            </a:r>
          </a:p>
          <a:p>
            <a:endParaRPr lang="en-GB" sz="900" dirty="0">
              <a:solidFill>
                <a:srgbClr val="FF0000"/>
              </a:solidFill>
              <a:latin typeface="K26AlphaABC" panose="02000500000000000000" pitchFamily="2" charset="0"/>
              <a:ea typeface="KB3PurplePetals" panose="02000603000000000000" pitchFamily="2" charset="0"/>
            </a:endParaRPr>
          </a:p>
          <a:p>
            <a:r>
              <a:rPr lang="en-GB" sz="900" dirty="0">
                <a:solidFill>
                  <a:srgbClr val="FF0000"/>
                </a:solidFill>
                <a:latin typeface="K26AlphaABC" panose="02000500000000000000" pitchFamily="2" charset="0"/>
                <a:ea typeface="KB3PurplePetals" panose="02000603000000000000" pitchFamily="2" charset="0"/>
              </a:rPr>
              <a:t>While being shot at by other guards, Alex manages to get onto the taxiing plane by shooting the harpoon gun, with the yoyo wire attached, into the plane and having the wire winch him up to the plane. </a:t>
            </a:r>
          </a:p>
          <a:p>
            <a:endParaRPr lang="en-GB" sz="900" dirty="0">
              <a:solidFill>
                <a:srgbClr val="FF0000"/>
              </a:solidFill>
              <a:latin typeface="K26AlphaABC" panose="02000500000000000000" pitchFamily="2" charset="0"/>
              <a:ea typeface="KB3PurplePetals" panose="02000603000000000000" pitchFamily="2" charset="0"/>
            </a:endParaRPr>
          </a:p>
          <a:p>
            <a:r>
              <a:rPr lang="en-GB" sz="900" dirty="0">
                <a:solidFill>
                  <a:srgbClr val="FF0000"/>
                </a:solidFill>
                <a:latin typeface="K26AlphaABC" panose="02000500000000000000" pitchFamily="2" charset="0"/>
                <a:ea typeface="KB3PurplePetals" panose="02000603000000000000" pitchFamily="2" charset="0"/>
              </a:rPr>
              <a:t>Once on the plane, Alex used the threat of the gun to force Mr. Grin to turn the plane and head towards London. </a:t>
            </a:r>
          </a:p>
          <a:p>
            <a:r>
              <a:rPr lang="en-GB" sz="900" dirty="0">
                <a:solidFill>
                  <a:srgbClr val="FF0000"/>
                </a:solidFill>
                <a:latin typeface="K26AlphaABC" panose="02000500000000000000" pitchFamily="2" charset="0"/>
                <a:ea typeface="KB3PurplePetals" panose="02000603000000000000" pitchFamily="2" charset="0"/>
              </a:rPr>
              <a:t> </a:t>
            </a:r>
          </a:p>
        </p:txBody>
      </p:sp>
      <p:sp>
        <p:nvSpPr>
          <p:cNvPr id="71" name="TextBox 70">
            <a:extLst>
              <a:ext uri="{FF2B5EF4-FFF2-40B4-BE49-F238E27FC236}">
                <a16:creationId xmlns:a16="http://schemas.microsoft.com/office/drawing/2014/main" id="{75FFF154-92DB-4A35-88A8-D62AC2076EEA}"/>
              </a:ext>
            </a:extLst>
          </p:cNvPr>
          <p:cNvSpPr txBox="1"/>
          <p:nvPr/>
        </p:nvSpPr>
        <p:spPr>
          <a:xfrm>
            <a:off x="277450" y="5268190"/>
            <a:ext cx="3445426" cy="2062103"/>
          </a:xfrm>
          <a:prstGeom prst="rect">
            <a:avLst/>
          </a:prstGeom>
          <a:noFill/>
        </p:spPr>
        <p:txBody>
          <a:bodyPr wrap="square" rtlCol="0">
            <a:spAutoFit/>
          </a:bodyPr>
          <a:lstStyle/>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Alex would have to be next to Mr. Grin to use the radio and he remembers how fast Mr. Grin was with the knife and thinks it would be too dangerous.</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Mr. Grin turns the plane around and heads towards Alex. </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Alex left the Gameboy with the smoke machine cartridge on the plane. He activates it when the plane chases him. </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Everyone thinks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is giving credit for schools receiving free computers to the Prime Minister.</a:t>
            </a:r>
          </a:p>
          <a:p>
            <a:pPr marL="228600" indent="-228600">
              <a:buAutoNum type="arabicPeriod"/>
            </a:pP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really means that all of the UK’s school children will die because the PM was a bully as a school child.</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Alex parachutes into the museum and shoots the button that will activate the computers. </a:t>
            </a:r>
          </a:p>
          <a:p>
            <a:pPr marL="228600" indent="-228600">
              <a:buAutoNum type="arabicPeriod"/>
            </a:pP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picks Alex up by pretending to be a taxi driver.</a:t>
            </a:r>
          </a:p>
          <a:p>
            <a:pPr marL="228600" indent="-228600">
              <a:buAutoNum type="arabicPeriod"/>
            </a:pPr>
            <a:r>
              <a:rPr lang="en-GB" sz="800" dirty="0" err="1">
                <a:solidFill>
                  <a:srgbClr val="FF0000"/>
                </a:solidFill>
                <a:latin typeface="K26AlphaABC" panose="02000500000000000000" pitchFamily="2" charset="0"/>
                <a:ea typeface="KB3PurplePetals" panose="02000603000000000000" pitchFamily="2" charset="0"/>
              </a:rPr>
              <a:t>Yassen</a:t>
            </a:r>
            <a:r>
              <a:rPr lang="en-GB" sz="800" dirty="0">
                <a:solidFill>
                  <a:srgbClr val="FF0000"/>
                </a:solidFill>
                <a:latin typeface="K26AlphaABC" panose="02000500000000000000" pitchFamily="2" charset="0"/>
                <a:ea typeface="KB3PurplePetals" panose="02000603000000000000" pitchFamily="2" charset="0"/>
              </a:rPr>
              <a:t> </a:t>
            </a:r>
            <a:r>
              <a:rPr lang="en-GB" sz="800" dirty="0" err="1">
                <a:solidFill>
                  <a:srgbClr val="FF0000"/>
                </a:solidFill>
                <a:latin typeface="K26AlphaABC" panose="02000500000000000000" pitchFamily="2" charset="0"/>
                <a:ea typeface="KB3PurplePetals" panose="02000603000000000000" pitchFamily="2" charset="0"/>
              </a:rPr>
              <a:t>Gregorovitch</a:t>
            </a:r>
            <a:r>
              <a:rPr lang="en-GB" sz="800" dirty="0">
                <a:solidFill>
                  <a:srgbClr val="FF0000"/>
                </a:solidFill>
                <a:latin typeface="K26AlphaABC" panose="02000500000000000000" pitchFamily="2" charset="0"/>
                <a:ea typeface="KB3PurplePetals" panose="02000603000000000000" pitchFamily="2" charset="0"/>
              </a:rPr>
              <a:t> saves Alex by shooting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(on orders from those who originally helped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and then letting Alex go.</a:t>
            </a:r>
          </a:p>
        </p:txBody>
      </p:sp>
      <p:sp>
        <p:nvSpPr>
          <p:cNvPr id="73" name="TextBox 72">
            <a:extLst>
              <a:ext uri="{FF2B5EF4-FFF2-40B4-BE49-F238E27FC236}">
                <a16:creationId xmlns:a16="http://schemas.microsoft.com/office/drawing/2014/main" id="{9A0C2248-E025-4118-81B6-FA40E0EBC944}"/>
              </a:ext>
            </a:extLst>
          </p:cNvPr>
          <p:cNvSpPr txBox="1"/>
          <p:nvPr/>
        </p:nvSpPr>
        <p:spPr>
          <a:xfrm>
            <a:off x="3773756" y="5197587"/>
            <a:ext cx="3255208" cy="2192908"/>
          </a:xfrm>
          <a:prstGeom prst="rect">
            <a:avLst/>
          </a:prstGeom>
          <a:noFill/>
        </p:spPr>
        <p:txBody>
          <a:bodyPr wrap="square" rtlCol="0">
            <a:spAutoFit/>
          </a:bodyPr>
          <a:lstStyle/>
          <a:p>
            <a:r>
              <a:rPr lang="en-GB" sz="1050" dirty="0">
                <a:solidFill>
                  <a:srgbClr val="FF0000"/>
                </a:solidFill>
                <a:latin typeface="K26AlphaABC" panose="02000500000000000000" pitchFamily="2" charset="0"/>
                <a:ea typeface="KB3PurplePetals" panose="02000603000000000000" pitchFamily="2" charset="0"/>
              </a:rPr>
              <a:t>Details to include: </a:t>
            </a:r>
          </a:p>
          <a:p>
            <a:pPr marL="171450" indent="-171450">
              <a:buFont typeface="Arial" panose="020B0604020202020204" pitchFamily="34" charset="0"/>
              <a:buChar char="•"/>
            </a:pPr>
            <a:r>
              <a:rPr lang="en-GB" sz="1050" dirty="0">
                <a:solidFill>
                  <a:srgbClr val="FF0000"/>
                </a:solidFill>
                <a:latin typeface="K26AlphaABC" panose="02000500000000000000" pitchFamily="2" charset="0"/>
                <a:ea typeface="KB3PurplePetals" panose="02000603000000000000" pitchFamily="2" charset="0"/>
              </a:rPr>
              <a:t>Alex &amp; parachute hanging from a beam in the ceiling, Alex shooting his gun</a:t>
            </a:r>
          </a:p>
          <a:p>
            <a:pPr marL="171450" indent="-171450">
              <a:buFont typeface="Arial" panose="020B0604020202020204" pitchFamily="34" charset="0"/>
              <a:buChar char="•"/>
            </a:pPr>
            <a:r>
              <a:rPr lang="en-GB" sz="1050" dirty="0">
                <a:solidFill>
                  <a:srgbClr val="FF0000"/>
                </a:solidFill>
                <a:latin typeface="K26AlphaABC" panose="02000500000000000000" pitchFamily="2" charset="0"/>
                <a:ea typeface="KB3PurplePetals" panose="02000603000000000000" pitchFamily="2" charset="0"/>
              </a:rPr>
              <a:t>300 people, blood &amp; broken glass, bridge stretched over hall, information desk, stage with PM, </a:t>
            </a:r>
            <a:r>
              <a:rPr lang="en-GB" sz="1050" dirty="0" err="1">
                <a:solidFill>
                  <a:srgbClr val="FF0000"/>
                </a:solidFill>
                <a:latin typeface="K26AlphaABC" panose="02000500000000000000" pitchFamily="2" charset="0"/>
                <a:ea typeface="KB3PurplePetals" panose="02000603000000000000" pitchFamily="2" charset="0"/>
              </a:rPr>
              <a:t>Sayle</a:t>
            </a:r>
            <a:r>
              <a:rPr lang="en-GB" sz="1050" dirty="0">
                <a:solidFill>
                  <a:srgbClr val="FF0000"/>
                </a:solidFill>
                <a:latin typeface="K26AlphaABC" panose="02000500000000000000" pitchFamily="2" charset="0"/>
                <a:ea typeface="KB3PurplePetals" panose="02000603000000000000" pitchFamily="2" charset="0"/>
              </a:rPr>
              <a:t> and </a:t>
            </a:r>
            <a:r>
              <a:rPr lang="en-GB" sz="1050" dirty="0" err="1">
                <a:solidFill>
                  <a:srgbClr val="FF0000"/>
                </a:solidFill>
                <a:latin typeface="K26AlphaABC" panose="02000500000000000000" pitchFamily="2" charset="0"/>
                <a:ea typeface="KB3PurplePetals" panose="02000603000000000000" pitchFamily="2" charset="0"/>
              </a:rPr>
              <a:t>Stormbreaker</a:t>
            </a:r>
            <a:endParaRPr lang="en-GB" sz="1050" dirty="0">
              <a:solidFill>
                <a:srgbClr val="FF0000"/>
              </a:solidFill>
              <a:latin typeface="K26AlphaABC" panose="02000500000000000000" pitchFamily="2" charset="0"/>
              <a:ea typeface="KB3PurplePetals" panose="02000603000000000000" pitchFamily="2" charset="0"/>
            </a:endParaRPr>
          </a:p>
          <a:p>
            <a:pPr marL="171450" indent="-171450">
              <a:buFont typeface="Arial" panose="020B0604020202020204" pitchFamily="34" charset="0"/>
              <a:buChar char="•"/>
            </a:pPr>
            <a:r>
              <a:rPr lang="en-GB" sz="1050" dirty="0" err="1">
                <a:solidFill>
                  <a:srgbClr val="FF0000"/>
                </a:solidFill>
                <a:latin typeface="K26AlphaABC" panose="02000500000000000000" pitchFamily="2" charset="0"/>
                <a:ea typeface="KB3PurplePetals" panose="02000603000000000000" pitchFamily="2" charset="0"/>
              </a:rPr>
              <a:t>Sayle</a:t>
            </a:r>
            <a:r>
              <a:rPr lang="en-GB" sz="1050" dirty="0">
                <a:solidFill>
                  <a:srgbClr val="FF0000"/>
                </a:solidFill>
                <a:latin typeface="K26AlphaABC" panose="02000500000000000000" pitchFamily="2" charset="0"/>
                <a:ea typeface="KB3PurplePetals" panose="02000603000000000000" pitchFamily="2" charset="0"/>
              </a:rPr>
              <a:t> diving towards the button, button hit by bullet &amp; </a:t>
            </a:r>
            <a:r>
              <a:rPr lang="en-GB" sz="1050" dirty="0" err="1">
                <a:solidFill>
                  <a:srgbClr val="FF0000"/>
                </a:solidFill>
                <a:latin typeface="K26AlphaABC" panose="02000500000000000000" pitchFamily="2" charset="0"/>
                <a:ea typeface="KB3PurplePetals" panose="02000603000000000000" pitchFamily="2" charset="0"/>
              </a:rPr>
              <a:t>Sayle</a:t>
            </a:r>
            <a:r>
              <a:rPr lang="en-GB" sz="1050" dirty="0">
                <a:solidFill>
                  <a:srgbClr val="FF0000"/>
                </a:solidFill>
                <a:latin typeface="K26AlphaABC" panose="02000500000000000000" pitchFamily="2" charset="0"/>
                <a:ea typeface="KB3PurplePetals" panose="02000603000000000000" pitchFamily="2" charset="0"/>
              </a:rPr>
              <a:t> hit twice</a:t>
            </a:r>
          </a:p>
          <a:p>
            <a:pPr marL="171450" indent="-171450">
              <a:buFont typeface="Arial" panose="020B0604020202020204" pitchFamily="34" charset="0"/>
              <a:buChar char="•"/>
            </a:pPr>
            <a:r>
              <a:rPr lang="en-GB" sz="1050" dirty="0">
                <a:solidFill>
                  <a:srgbClr val="FF0000"/>
                </a:solidFill>
                <a:latin typeface="K26AlphaABC" panose="02000500000000000000" pitchFamily="2" charset="0"/>
                <a:ea typeface="KB3PurplePetals" panose="02000603000000000000" pitchFamily="2" charset="0"/>
              </a:rPr>
              <a:t>PM hit by bullet in his hand</a:t>
            </a:r>
          </a:p>
          <a:p>
            <a:r>
              <a:rPr lang="en-GB" sz="1050" dirty="0">
                <a:solidFill>
                  <a:srgbClr val="FF0000"/>
                </a:solidFill>
                <a:latin typeface="K26AlphaABC" panose="02000500000000000000" pitchFamily="2" charset="0"/>
                <a:ea typeface="KB3PurplePetals" panose="02000603000000000000" pitchFamily="2" charset="0"/>
              </a:rPr>
              <a:t>Further details from p 217</a:t>
            </a:r>
          </a:p>
          <a:p>
            <a:pPr marL="171450" indent="-171450">
              <a:buFont typeface="Arial" panose="020B0604020202020204" pitchFamily="34" charset="0"/>
              <a:buChar char="•"/>
            </a:pPr>
            <a:r>
              <a:rPr lang="en-GB" sz="1050" dirty="0">
                <a:solidFill>
                  <a:srgbClr val="FF0000"/>
                </a:solidFill>
                <a:latin typeface="K26AlphaABC" panose="02000500000000000000" pitchFamily="2" charset="0"/>
                <a:ea typeface="KB3PurplePetals" panose="02000603000000000000" pitchFamily="2" charset="0"/>
              </a:rPr>
              <a:t>Mr. Blunt &amp; Mrs. Jones in front row, television towers w/ camera around the hall</a:t>
            </a:r>
          </a:p>
          <a:p>
            <a:pPr marL="171450" indent="-171450">
              <a:buFont typeface="Arial" panose="020B0604020202020204" pitchFamily="34" charset="0"/>
              <a:buChar char="•"/>
            </a:pPr>
            <a:endParaRPr lang="en-GB" sz="1050" dirty="0">
              <a:solidFill>
                <a:srgbClr val="FF0000"/>
              </a:solidFill>
              <a:latin typeface="K26AlphaABC" panose="02000500000000000000" pitchFamily="2" charset="0"/>
              <a:ea typeface="KB3PurplePetals" panose="02000603000000000000" pitchFamily="2" charset="0"/>
            </a:endParaRPr>
          </a:p>
        </p:txBody>
      </p:sp>
    </p:spTree>
    <p:extLst>
      <p:ext uri="{BB962C8B-B14F-4D97-AF65-F5344CB8AC3E}">
        <p14:creationId xmlns:p14="http://schemas.microsoft.com/office/powerpoint/2010/main" val="152612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308324"/>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600" b="1" dirty="0">
                <a:latin typeface="KB3JustAQuickNote" panose="02000603000000000000" pitchFamily="2" charset="0"/>
                <a:ea typeface="KB3JustAQuickNote" panose="02000603000000000000" pitchFamily="2" charset="0"/>
              </a:rPr>
              <a:t>Funeral Voices, Heaven for Cars, Royal &amp; General (Chapters 1-3)</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299696" cy="2015936"/>
          </a:xfrm>
          <a:prstGeom prst="rect">
            <a:avLst/>
          </a:prstGeom>
          <a:noFill/>
        </p:spPr>
        <p:txBody>
          <a:bodyPr wrap="square" rtlCol="0">
            <a:spAutoFit/>
          </a:bodyPr>
          <a:lstStyle/>
          <a:p>
            <a:pPr marL="228600" indent="-228600">
              <a:buAutoNum type="arabicPeriod"/>
            </a:pPr>
            <a:r>
              <a:rPr lang="en-GB" sz="1250" dirty="0">
                <a:latin typeface="K26AlphaABC" panose="02000500000000000000" pitchFamily="2" charset="0"/>
                <a:ea typeface="KB3PurplePetals" panose="02000603000000000000" pitchFamily="2" charset="0"/>
              </a:rPr>
              <a:t>What are the 2 main settings in Chapter 1?</a:t>
            </a:r>
          </a:p>
          <a:p>
            <a:pPr marL="228600" indent="-228600">
              <a:buAutoNum type="arabicPeriod"/>
            </a:pPr>
            <a:r>
              <a:rPr lang="en-GB" sz="1250" dirty="0">
                <a:latin typeface="K26AlphaABC" panose="02000500000000000000" pitchFamily="2" charset="0"/>
                <a:ea typeface="KB3PurplePetals" panose="02000603000000000000" pitchFamily="2" charset="0"/>
              </a:rPr>
              <a:t>What event happens in Chapter 1 that changes Alex’s life? </a:t>
            </a:r>
          </a:p>
          <a:p>
            <a:pPr marL="228600" indent="-228600">
              <a:buAutoNum type="arabicPeriod"/>
            </a:pPr>
            <a:r>
              <a:rPr lang="en-GB" sz="1250" dirty="0">
                <a:latin typeface="K26AlphaABC" panose="02000500000000000000" pitchFamily="2" charset="0"/>
                <a:ea typeface="KB3PurplePetals" panose="02000603000000000000" pitchFamily="2" charset="0"/>
              </a:rPr>
              <a:t>What main character do you meet at Ian Rider’s funeral? </a:t>
            </a:r>
          </a:p>
          <a:p>
            <a:pPr marL="228600" indent="-228600">
              <a:buAutoNum type="arabicPeriod"/>
            </a:pPr>
            <a:r>
              <a:rPr lang="en-GB" sz="1250" dirty="0">
                <a:latin typeface="K26AlphaABC" panose="02000500000000000000" pitchFamily="2" charset="0"/>
                <a:ea typeface="KB3PurplePetals" panose="02000603000000000000" pitchFamily="2" charset="0"/>
              </a:rPr>
              <a:t>What strange thing happens at Alex’s house when they are at the funeral?</a:t>
            </a:r>
          </a:p>
          <a:p>
            <a:pPr marL="228600" indent="-228600">
              <a:buAutoNum type="arabicPeriod"/>
            </a:pPr>
            <a:r>
              <a:rPr lang="en-GB" sz="1250" dirty="0">
                <a:latin typeface="K26AlphaABC" panose="02000500000000000000" pitchFamily="2" charset="0"/>
                <a:ea typeface="KB3PurplePetals" panose="02000603000000000000" pitchFamily="2" charset="0"/>
              </a:rPr>
              <a:t>What are 3 things you learn about </a:t>
            </a:r>
            <a:r>
              <a:rPr lang="en-GB" sz="1250" b="1" dirty="0">
                <a:latin typeface="K26AlphaABC" panose="02000500000000000000" pitchFamily="2" charset="0"/>
                <a:ea typeface="KB3PurplePetals" panose="02000603000000000000" pitchFamily="2" charset="0"/>
              </a:rPr>
              <a:t>Ian</a:t>
            </a:r>
            <a:r>
              <a:rPr lang="en-GB" sz="1250" dirty="0">
                <a:latin typeface="K26AlphaABC" panose="02000500000000000000" pitchFamily="2" charset="0"/>
                <a:ea typeface="KB3PurplePetals" panose="02000603000000000000" pitchFamily="2" charset="0"/>
              </a:rPr>
              <a:t> Rider in this chapter?  </a:t>
            </a:r>
          </a:p>
        </p:txBody>
      </p:sp>
      <p:sp>
        <p:nvSpPr>
          <p:cNvPr id="6" name="TextBox 5"/>
          <p:cNvSpPr txBox="1"/>
          <p:nvPr/>
        </p:nvSpPr>
        <p:spPr>
          <a:xfrm>
            <a:off x="7087440" y="2856664"/>
            <a:ext cx="3412628"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How does Alex feel about the man who came to Ian Rider’s funeral in a Rolls Royce?</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Alex mentions to Mr. Crawley that his uncle always wore seat belts? (p 15)</a:t>
            </a:r>
          </a:p>
          <a:p>
            <a:pPr marL="228600" indent="-228600">
              <a:buAutoNum type="arabicPeriod"/>
            </a:pPr>
            <a:r>
              <a:rPr lang="en-GB" sz="1100" dirty="0">
                <a:latin typeface="K26AlphaABC" panose="02000500000000000000" pitchFamily="2" charset="0"/>
                <a:ea typeface="KB3PurplePetals" panose="02000603000000000000" pitchFamily="2" charset="0"/>
              </a:rPr>
              <a:t>Give 3 things Alex notices that tell him someone has been in their home. </a:t>
            </a:r>
          </a:p>
          <a:p>
            <a:pPr marL="228600" indent="-228600">
              <a:buAutoNum type="arabicPeriod"/>
            </a:pPr>
            <a:r>
              <a:rPr lang="en-GB" sz="1100" dirty="0">
                <a:latin typeface="K26AlphaABC" panose="02000500000000000000" pitchFamily="2" charset="0"/>
                <a:ea typeface="KB3PurplePetals" panose="02000603000000000000" pitchFamily="2" charset="0"/>
              </a:rPr>
              <a:t>Why can’t Alex focus on his school work?</a:t>
            </a:r>
          </a:p>
          <a:p>
            <a:pPr marL="228600" indent="-228600">
              <a:buAutoNum type="arabicPeriod"/>
            </a:pPr>
            <a:r>
              <a:rPr lang="en-GB" sz="1100" dirty="0">
                <a:latin typeface="K26AlphaABC" panose="02000500000000000000" pitchFamily="2" charset="0"/>
                <a:ea typeface="KB3PurplePetals" panose="02000603000000000000" pitchFamily="2" charset="0"/>
              </a:rPr>
              <a:t>Why does Alex chose to visit the J.B. Stryker breaker’s yard?</a:t>
            </a:r>
          </a:p>
          <a:p>
            <a:pPr marL="228600" indent="-228600">
              <a:buAutoNum type="arabicPeriod"/>
            </a:pPr>
            <a:r>
              <a:rPr lang="en-GB" sz="1100" dirty="0">
                <a:latin typeface="K26AlphaABC" panose="02000500000000000000" pitchFamily="2" charset="0"/>
                <a:ea typeface="KB3PurplePetals" panose="02000603000000000000" pitchFamily="2" charset="0"/>
              </a:rPr>
              <a:t>What does Alex learn about Ian Rider’s accident at the breaker’s yard?</a:t>
            </a:r>
          </a:p>
        </p:txBody>
      </p:sp>
      <p:sp>
        <p:nvSpPr>
          <p:cNvPr id="8" name="TextBox 7"/>
          <p:cNvSpPr txBox="1"/>
          <p:nvPr/>
        </p:nvSpPr>
        <p:spPr>
          <a:xfrm>
            <a:off x="330311" y="2862252"/>
            <a:ext cx="3276718"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Give 2 pieces of evidence from your book that support each of the following statements:</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Alex feels like something is not right about the story he is being told about Ian Rider’s death. </a:t>
            </a:r>
          </a:p>
          <a:p>
            <a:pPr marL="228600" indent="-228600">
              <a:buAutoNum type="arabicPeriod"/>
            </a:pPr>
            <a:r>
              <a:rPr lang="en-GB" sz="1200" dirty="0">
                <a:latin typeface="K26AlphaABC" panose="02000500000000000000" pitchFamily="2" charset="0"/>
                <a:ea typeface="KB3PurplePetals" panose="02000603000000000000" pitchFamily="2" charset="0"/>
              </a:rPr>
              <a:t>Alex is worried about what will happen to him now that his uncle has died.</a:t>
            </a:r>
          </a:p>
          <a:p>
            <a:pPr marL="228600" indent="-228600">
              <a:buAutoNum type="arabicPeriod"/>
            </a:pPr>
            <a:r>
              <a:rPr lang="en-GB" sz="1200" dirty="0">
                <a:latin typeface="K26AlphaABC" panose="02000500000000000000" pitchFamily="2" charset="0"/>
                <a:ea typeface="KB3PurplePetals" panose="02000603000000000000" pitchFamily="2" charset="0"/>
              </a:rPr>
              <a:t>Ian Rider probably did not really work for a bank. </a:t>
            </a:r>
          </a:p>
        </p:txBody>
      </p:sp>
      <p:sp>
        <p:nvSpPr>
          <p:cNvPr id="11" name="TextBox 10"/>
          <p:cNvSpPr txBox="1"/>
          <p:nvPr/>
        </p:nvSpPr>
        <p:spPr>
          <a:xfrm>
            <a:off x="3670036" y="5179771"/>
            <a:ext cx="3389158" cy="2192908"/>
          </a:xfrm>
          <a:prstGeom prst="rect">
            <a:avLst/>
          </a:prstGeom>
          <a:noFill/>
        </p:spPr>
        <p:txBody>
          <a:bodyPr wrap="square" rtlCol="0">
            <a:spAutoFit/>
          </a:bodyPr>
          <a:lstStyle/>
          <a:p>
            <a:pPr marL="228600" indent="-228600">
              <a:buAutoNum type="arabicPeriod"/>
            </a:pPr>
            <a:r>
              <a:rPr lang="en-GB" sz="1050" dirty="0">
                <a:latin typeface="K26AlphaABC" panose="02000500000000000000" pitchFamily="2" charset="0"/>
                <a:ea typeface="KB3PurplePetals" panose="02000603000000000000" pitchFamily="2" charset="0"/>
              </a:rPr>
              <a:t>Where is Chapter 3 set? </a:t>
            </a:r>
          </a:p>
          <a:p>
            <a:pPr marL="228600" indent="-228600">
              <a:buAutoNum type="arabicPeriod"/>
            </a:pPr>
            <a:r>
              <a:rPr lang="en-GB" sz="1050" dirty="0">
                <a:latin typeface="K26AlphaABC" panose="02000500000000000000" pitchFamily="2" charset="0"/>
                <a:ea typeface="KB3PurplePetals" panose="02000603000000000000" pitchFamily="2" charset="0"/>
              </a:rPr>
              <a:t>Why does Alex find this place strange? </a:t>
            </a:r>
          </a:p>
          <a:p>
            <a:pPr marL="228600" indent="-228600">
              <a:buAutoNum type="arabicPeriod"/>
            </a:pPr>
            <a:r>
              <a:rPr lang="en-GB" sz="1050" dirty="0">
                <a:latin typeface="K26AlphaABC" panose="02000500000000000000" pitchFamily="2" charset="0"/>
                <a:ea typeface="KB3PurplePetals" panose="02000603000000000000" pitchFamily="2" charset="0"/>
              </a:rPr>
              <a:t>Why do you think Alex wants to see his uncle’s office? </a:t>
            </a:r>
          </a:p>
          <a:p>
            <a:pPr marL="228600" indent="-228600">
              <a:buAutoNum type="arabicPeriod"/>
            </a:pPr>
            <a:r>
              <a:rPr lang="en-GB" sz="1050" dirty="0">
                <a:latin typeface="K26AlphaABC" panose="02000500000000000000" pitchFamily="2" charset="0"/>
                <a:ea typeface="KB3PurplePetals" panose="02000603000000000000" pitchFamily="2" charset="0"/>
              </a:rPr>
              <a:t>Why do you think the Mr. Crawley tells him he cannot to into the office (hint: it is NOT because the office door is locked)?</a:t>
            </a:r>
          </a:p>
          <a:p>
            <a:pPr marL="228600" indent="-228600">
              <a:buAutoNum type="arabicPeriod"/>
            </a:pPr>
            <a:r>
              <a:rPr lang="en-GB" sz="1050" dirty="0">
                <a:latin typeface="K26AlphaABC" panose="02000500000000000000" pitchFamily="2" charset="0"/>
                <a:ea typeface="KB3PurplePetals" panose="02000603000000000000" pitchFamily="2" charset="0"/>
              </a:rPr>
              <a:t>How does Alex get into his uncle’s office? </a:t>
            </a:r>
          </a:p>
          <a:p>
            <a:pPr marL="228600" indent="-228600">
              <a:buAutoNum type="arabicPeriod"/>
            </a:pPr>
            <a:r>
              <a:rPr lang="en-GB" sz="1050" dirty="0">
                <a:latin typeface="K26AlphaABC" panose="02000500000000000000" pitchFamily="2" charset="0"/>
                <a:ea typeface="KB3PurplePetals" panose="02000603000000000000" pitchFamily="2" charset="0"/>
              </a:rPr>
              <a:t>What does Alex learn from the files he finds in his uncle’s office?</a:t>
            </a:r>
          </a:p>
          <a:p>
            <a:pPr marL="228600" indent="-228600">
              <a:buAutoNum type="arabicPeriod"/>
            </a:pPr>
            <a:r>
              <a:rPr lang="en-GB" sz="1050" dirty="0">
                <a:latin typeface="K26AlphaABC" panose="02000500000000000000" pitchFamily="2" charset="0"/>
                <a:ea typeface="KB3PurplePetals" panose="02000603000000000000" pitchFamily="2" charset="0"/>
              </a:rPr>
              <a:t>What happens at the end of Chapter 3?</a:t>
            </a:r>
          </a:p>
          <a:p>
            <a:pPr marL="228600" indent="-228600">
              <a:buAutoNum type="arabicPeriod"/>
            </a:pPr>
            <a:r>
              <a:rPr lang="en-GB" sz="1050" dirty="0">
                <a:latin typeface="K26AlphaABC" panose="02000500000000000000" pitchFamily="2" charset="0"/>
                <a:ea typeface="KB3PurplePetals" panose="02000603000000000000" pitchFamily="2" charset="0"/>
              </a:rPr>
              <a:t>What question could you ask at the end of </a:t>
            </a:r>
            <a:r>
              <a:rPr lang="en-GB" sz="1050" dirty="0" err="1">
                <a:latin typeface="K26AlphaABC" panose="02000500000000000000" pitchFamily="2" charset="0"/>
                <a:ea typeface="KB3PurplePetals" panose="02000603000000000000" pitchFamily="2" charset="0"/>
              </a:rPr>
              <a:t>Chpt</a:t>
            </a:r>
            <a:r>
              <a:rPr lang="en-GB" sz="1050" dirty="0">
                <a:latin typeface="K26AlphaABC" panose="02000500000000000000" pitchFamily="2" charset="0"/>
                <a:ea typeface="KB3PurplePetals" panose="02000603000000000000" pitchFamily="2" charset="0"/>
              </a:rPr>
              <a:t> 3? </a:t>
            </a:r>
          </a:p>
        </p:txBody>
      </p:sp>
      <p:sp>
        <p:nvSpPr>
          <p:cNvPr id="17" name="TextBox 16"/>
          <p:cNvSpPr txBox="1"/>
          <p:nvPr/>
        </p:nvSpPr>
        <p:spPr>
          <a:xfrm>
            <a:off x="7110267" y="582864"/>
            <a:ext cx="3299696"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Even though he has died at the beginning of Chapter 1, Ian Rider is an important character in </a:t>
            </a:r>
            <a:r>
              <a:rPr lang="en-GB" sz="1000" dirty="0" err="1">
                <a:latin typeface="K26AlphaABC" panose="02000500000000000000" pitchFamily="2" charset="0"/>
                <a:ea typeface="KB3PurplePetals" panose="02000603000000000000" pitchFamily="2" charset="0"/>
              </a:rPr>
              <a:t>Stormbreaker</a:t>
            </a:r>
            <a:r>
              <a:rPr lang="en-GB" sz="1000" dirty="0">
                <a:latin typeface="K26AlphaABC" panose="02000500000000000000" pitchFamily="2" charset="0"/>
                <a:ea typeface="KB3PurplePetals" panose="02000603000000000000" pitchFamily="2" charset="0"/>
              </a:rPr>
              <a:t>. </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Make a mind map with at least 5 facts about Ian Rider. Please chose different facts than the ones you used in Task 2.</a:t>
            </a:r>
          </a:p>
          <a:p>
            <a:pPr marL="228600" indent="-228600">
              <a:buAutoNum type="arabicPeriod"/>
            </a:pPr>
            <a:r>
              <a:rPr lang="en-GB" sz="100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0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0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00" dirty="0">
                <a:latin typeface="K26AlphaABC" panose="02000500000000000000" pitchFamily="2" charset="0"/>
                <a:ea typeface="KB3PurplePetals" panose="02000603000000000000" pitchFamily="2" charset="0"/>
              </a:rPr>
              <a:t>Summary sentence</a:t>
            </a:r>
          </a:p>
        </p:txBody>
      </p:sp>
      <p:sp>
        <p:nvSpPr>
          <p:cNvPr id="19" name="TextBox 18"/>
          <p:cNvSpPr txBox="1"/>
          <p:nvPr/>
        </p:nvSpPr>
        <p:spPr>
          <a:xfrm>
            <a:off x="315816" y="517276"/>
            <a:ext cx="3253088"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Good readers ask questions when they don’t understand something. What question could you ask when you read:</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That police came to Alex Rider’s house at 3 in the morning?</a:t>
            </a:r>
          </a:p>
          <a:p>
            <a:pPr marL="228600" indent="-228600">
              <a:buAutoNum type="arabicPeriod"/>
            </a:pPr>
            <a:r>
              <a:rPr lang="en-GB" sz="1100" dirty="0">
                <a:latin typeface="K26AlphaABC" panose="02000500000000000000" pitchFamily="2" charset="0"/>
                <a:ea typeface="KB3PurplePetals" panose="02000603000000000000" pitchFamily="2" charset="0"/>
              </a:rPr>
              <a:t>That Ian Rider’s office is always locked? </a:t>
            </a:r>
          </a:p>
          <a:p>
            <a:pPr marL="228600" indent="-228600">
              <a:buAutoNum type="arabicPeriod"/>
            </a:pPr>
            <a:r>
              <a:rPr lang="en-GB" sz="1100" dirty="0">
                <a:latin typeface="K26AlphaABC" panose="02000500000000000000" pitchFamily="2" charset="0"/>
                <a:ea typeface="KB3PurplePetals" panose="02000603000000000000" pitchFamily="2" charset="0"/>
              </a:rPr>
              <a:t>That the police said Ian Rider had not been wearing a seat belt, even though Alex knows he always wears a seat belt?</a:t>
            </a:r>
          </a:p>
          <a:p>
            <a:pPr marL="228600" indent="-228600">
              <a:buAutoNum type="arabicPeriod"/>
            </a:pPr>
            <a:r>
              <a:rPr lang="en-GB" sz="1100" dirty="0">
                <a:latin typeface="K26AlphaABC" panose="02000500000000000000" pitchFamily="2" charset="0"/>
                <a:ea typeface="KB3PurplePetals" panose="02000603000000000000" pitchFamily="2" charset="0"/>
              </a:rPr>
              <a:t>Alex sees that the people from the bank are carrying guns?</a:t>
            </a: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13" name="TextBox 12"/>
            <p:cNvSpPr txBox="1"/>
            <p:nvPr/>
          </p:nvSpPr>
          <p:spPr>
            <a:xfrm>
              <a:off x="7372502" y="2622174"/>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1 &amp; 2</a:t>
              </a:r>
            </a:p>
          </p:txBody>
        </p:sp>
        <p:sp>
          <p:nvSpPr>
            <p:cNvPr id="14" name="TextBox 13"/>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3</a:t>
              </a:r>
            </a:p>
          </p:txBody>
        </p:sp>
        <p:sp>
          <p:nvSpPr>
            <p:cNvPr id="15" name="TextBox 14"/>
            <p:cNvSpPr txBox="1"/>
            <p:nvPr/>
          </p:nvSpPr>
          <p:spPr>
            <a:xfrm>
              <a:off x="580988" y="2622652"/>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443113" y="4996591"/>
            <a:ext cx="3208389" cy="2319207"/>
            <a:chOff x="3835310" y="4956330"/>
            <a:chExt cx="3208389" cy="2319207"/>
          </a:xfrm>
        </p:grpSpPr>
        <p:sp>
          <p:nvSpPr>
            <p:cNvPr id="38" name="TextBox 37"/>
            <p:cNvSpPr txBox="1"/>
            <p:nvPr/>
          </p:nvSpPr>
          <p:spPr>
            <a:xfrm>
              <a:off x="4138270" y="4956330"/>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Summarising – Chapter 2</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835310" y="5336545"/>
              <a:ext cx="3208389" cy="1938992"/>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Chapter 2 ‘Heaven for Cars’ begins with Alex going to school and ends with him escaping from the breaker’s yard. </a:t>
              </a:r>
            </a:p>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Write a summary of the main events in chapter 2. Remember – summaries should include only important events and leave out unimportant details. Your summary should be 8-12 sentences long.</a:t>
              </a:r>
            </a:p>
            <a:p>
              <a:r>
                <a:rPr lang="en-GB" sz="1200" dirty="0">
                  <a:latin typeface="K26AlphaABC" panose="02000500000000000000" pitchFamily="2" charset="0"/>
                  <a:ea typeface="KB3PurplePetals" panose="02000603000000000000" pitchFamily="2" charset="0"/>
                </a:rPr>
                <a:t> </a:t>
              </a:r>
            </a:p>
          </p:txBody>
        </p:sp>
      </p:grpSp>
      <p:sp>
        <p:nvSpPr>
          <p:cNvPr id="37" name="TextBox 36">
            <a:extLst>
              <a:ext uri="{FF2B5EF4-FFF2-40B4-BE49-F238E27FC236}">
                <a16:creationId xmlns:a16="http://schemas.microsoft.com/office/drawing/2014/main" id="{FAF6071E-57DF-448F-BB74-CC8AC50BC84E}"/>
              </a:ext>
            </a:extLst>
          </p:cNvPr>
          <p:cNvSpPr txBox="1"/>
          <p:nvPr/>
        </p:nvSpPr>
        <p:spPr>
          <a:xfrm>
            <a:off x="7293766" y="-23726"/>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Tree>
    <p:extLst>
      <p:ext uri="{BB962C8B-B14F-4D97-AF65-F5344CB8AC3E}">
        <p14:creationId xmlns:p14="http://schemas.microsoft.com/office/powerpoint/2010/main" val="42542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54359" cy="5050332"/>
            <a:chOff x="277450" y="245881"/>
            <a:chExt cx="10154359"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3</a:t>
              </a:r>
            </a:p>
          </p:txBody>
        </p:sp>
        <p:sp>
          <p:nvSpPr>
            <p:cNvPr id="51" name="TextBox 50">
              <a:extLst>
                <a:ext uri="{FF2B5EF4-FFF2-40B4-BE49-F238E27FC236}">
                  <a16:creationId xmlns:a16="http://schemas.microsoft.com/office/drawing/2014/main" id="{80079935-0DB4-4256-ACC2-94B59E139446}"/>
                </a:ext>
              </a:extLst>
            </p:cNvPr>
            <p:cNvSpPr txBox="1"/>
            <p:nvPr/>
          </p:nvSpPr>
          <p:spPr>
            <a:xfrm>
              <a:off x="580988" y="2622652"/>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54" name="TextBox 53">
              <a:extLst>
                <a:ext uri="{FF2B5EF4-FFF2-40B4-BE49-F238E27FC236}">
                  <a16:creationId xmlns:a16="http://schemas.microsoft.com/office/drawing/2014/main" id="{DAA4E805-80DE-4922-AE4A-C10CD20147CE}"/>
                </a:ext>
              </a:extLst>
            </p:cNvPr>
            <p:cNvSpPr txBox="1"/>
            <p:nvPr/>
          </p:nvSpPr>
          <p:spPr>
            <a:xfrm>
              <a:off x="643057" y="4961501"/>
              <a:ext cx="329454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Summarising – Chapter 2</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31" name="TextBox 30">
            <a:extLst>
              <a:ext uri="{FF2B5EF4-FFF2-40B4-BE49-F238E27FC236}">
                <a16:creationId xmlns:a16="http://schemas.microsoft.com/office/drawing/2014/main" id="{90E31FDC-3B60-45C5-83E1-9C7C1EF61FF6}"/>
              </a:ext>
            </a:extLst>
          </p:cNvPr>
          <p:cNvSpPr txBox="1"/>
          <p:nvPr/>
        </p:nvSpPr>
        <p:spPr>
          <a:xfrm>
            <a:off x="3626673" y="2653177"/>
            <a:ext cx="3454178" cy="2308324"/>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600" b="1" dirty="0">
                <a:latin typeface="KB3JustAQuickNote" panose="02000603000000000000" pitchFamily="2" charset="0"/>
                <a:ea typeface="KB3JustAQuickNote" panose="02000603000000000000" pitchFamily="2" charset="0"/>
              </a:rPr>
              <a:t>Funeral Voices, Heaven for Cars, Royal &amp; General (Chapters 1-3)</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2" name="TextBox 31">
            <a:extLst>
              <a:ext uri="{FF2B5EF4-FFF2-40B4-BE49-F238E27FC236}">
                <a16:creationId xmlns:a16="http://schemas.microsoft.com/office/drawing/2014/main" id="{65AD539D-9385-46BF-8B9B-C952D0A4B669}"/>
              </a:ext>
            </a:extLst>
          </p:cNvPr>
          <p:cNvSpPr txBox="1"/>
          <p:nvPr/>
        </p:nvSpPr>
        <p:spPr>
          <a:xfrm>
            <a:off x="7372502" y="2622174"/>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1 &amp; 2</a:t>
            </a:r>
          </a:p>
        </p:txBody>
      </p:sp>
      <p:grpSp>
        <p:nvGrpSpPr>
          <p:cNvPr id="2" name="Group 1">
            <a:extLst>
              <a:ext uri="{FF2B5EF4-FFF2-40B4-BE49-F238E27FC236}">
                <a16:creationId xmlns:a16="http://schemas.microsoft.com/office/drawing/2014/main" id="{1CFD9D8E-6165-4C08-9E36-14BC8A0BDE8A}"/>
              </a:ext>
            </a:extLst>
          </p:cNvPr>
          <p:cNvGrpSpPr/>
          <p:nvPr/>
        </p:nvGrpSpPr>
        <p:grpSpPr>
          <a:xfrm>
            <a:off x="7043311" y="25935"/>
            <a:ext cx="3448714" cy="5507153"/>
            <a:chOff x="7043311" y="25935"/>
            <a:chExt cx="3448714" cy="5507153"/>
          </a:xfrm>
        </p:grpSpPr>
        <p:sp>
          <p:nvSpPr>
            <p:cNvPr id="34" name="TextBox 33">
              <a:extLst>
                <a:ext uri="{FF2B5EF4-FFF2-40B4-BE49-F238E27FC236}">
                  <a16:creationId xmlns:a16="http://schemas.microsoft.com/office/drawing/2014/main" id="{FCC99A7E-43A7-45EA-88D4-D90ADABD4891}"/>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
          <p:nvSpPr>
            <p:cNvPr id="35" name="TextBox 34">
              <a:extLst>
                <a:ext uri="{FF2B5EF4-FFF2-40B4-BE49-F238E27FC236}">
                  <a16:creationId xmlns:a16="http://schemas.microsoft.com/office/drawing/2014/main" id="{99DB7253-8046-4A8B-8B8A-BBFEFAB62163}"/>
                </a:ext>
              </a:extLst>
            </p:cNvPr>
            <p:cNvSpPr txBox="1"/>
            <p:nvPr/>
          </p:nvSpPr>
          <p:spPr>
            <a:xfrm>
              <a:off x="7043311" y="5256089"/>
              <a:ext cx="3448714" cy="276999"/>
            </a:xfrm>
            <a:prstGeom prst="rect">
              <a:avLst/>
            </a:prstGeom>
            <a:noFill/>
          </p:spPr>
          <p:txBody>
            <a:bodyPr wrap="square" rtlCol="0">
              <a:spAutoFit/>
            </a:bodyPr>
            <a:lstStyle/>
            <a:p>
              <a:pPr lvl="1"/>
              <a:r>
                <a:rPr lang="en-GB" sz="1200" dirty="0">
                  <a:solidFill>
                    <a:srgbClr val="FF0000"/>
                  </a:solidFill>
                  <a:latin typeface="K26AlphaABC" panose="02000500000000000000" pitchFamily="2" charset="0"/>
                  <a:ea typeface="KB3PurplePetals" panose="02000603000000000000" pitchFamily="2" charset="0"/>
                </a:rPr>
                <a:t>See separate Vocabulary sheet</a:t>
              </a:r>
            </a:p>
          </p:txBody>
        </p:sp>
      </p:grpSp>
      <p:sp>
        <p:nvSpPr>
          <p:cNvPr id="39" name="TextBox 38">
            <a:extLst>
              <a:ext uri="{FF2B5EF4-FFF2-40B4-BE49-F238E27FC236}">
                <a16:creationId xmlns:a16="http://schemas.microsoft.com/office/drawing/2014/main" id="{D4D58F38-3A9E-4564-8EB3-34E3157635E3}"/>
              </a:ext>
            </a:extLst>
          </p:cNvPr>
          <p:cNvSpPr txBox="1"/>
          <p:nvPr/>
        </p:nvSpPr>
        <p:spPr>
          <a:xfrm>
            <a:off x="373585" y="633442"/>
            <a:ext cx="3253088" cy="1954381"/>
          </a:xfrm>
          <a:prstGeom prst="rect">
            <a:avLst/>
          </a:prstGeom>
          <a:noFill/>
        </p:spPr>
        <p:txBody>
          <a:bodyPr wrap="square" rtlCol="0">
            <a:spAutoFit/>
          </a:bodyPr>
          <a:lstStyle/>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Why are the police there? Who has been hurt or killed?</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Why is his office locked? What is he trying to hide?</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Was Ian Rider really killed in a car accident or are the police lying for some reason? If they are lying, why? </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Why would bank employees carry guns? Are these people really employed by a bank or do they have a different kind of job?</a:t>
            </a:r>
          </a:p>
        </p:txBody>
      </p:sp>
      <p:sp>
        <p:nvSpPr>
          <p:cNvPr id="41" name="TextBox 40">
            <a:extLst>
              <a:ext uri="{FF2B5EF4-FFF2-40B4-BE49-F238E27FC236}">
                <a16:creationId xmlns:a16="http://schemas.microsoft.com/office/drawing/2014/main" id="{807D4EC7-4169-46E4-B073-2B70A68CF17F}"/>
              </a:ext>
            </a:extLst>
          </p:cNvPr>
          <p:cNvSpPr txBox="1"/>
          <p:nvPr/>
        </p:nvSpPr>
        <p:spPr>
          <a:xfrm>
            <a:off x="3670036" y="503990"/>
            <a:ext cx="3417404" cy="2308324"/>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 first setting is Alex Rider’s house and the second setting is the cemetery at Ian Rider’s funeral.</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Ian Rider, Alex’s uncle, is killed.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You meet Mr. Blunt, from the bank.</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 strange thing that happens at Alex’s house is that Ian Rider’s study has been opened and entirely cleaned out while they were gone.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Ian Rider: </a:t>
            </a:r>
          </a:p>
          <a:p>
            <a:pPr marL="446088" lvl="1" indent="-22860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Quiet, private (no friends), likes good wine, classical music, dressed expensively</a:t>
            </a:r>
          </a:p>
          <a:p>
            <a:pPr marL="446088" lvl="1" indent="-22860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Health/safety conscious – always wore seat belt, very fit, never smoked</a:t>
            </a:r>
          </a:p>
          <a:p>
            <a:pPr marL="446088" lvl="1" indent="-22860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Worked in finance, for a bank; travelled a lot for his job</a:t>
            </a:r>
          </a:p>
          <a:p>
            <a:pPr marL="446088" lvl="1" indent="-228600">
              <a:buFont typeface="Arial" panose="020B0604020202020204" pitchFamily="34" charset="0"/>
              <a:buChar char="•"/>
            </a:pPr>
            <a:r>
              <a:rPr lang="en-GB" sz="900" dirty="0">
                <a:solidFill>
                  <a:srgbClr val="FF0000"/>
                </a:solidFill>
                <a:latin typeface="K26AlphaABC" panose="02000500000000000000" pitchFamily="2" charset="0"/>
                <a:ea typeface="KB3PurplePetals" panose="02000603000000000000" pitchFamily="2" charset="0"/>
              </a:rPr>
              <a:t>Private about work, study kept locked</a:t>
            </a:r>
          </a:p>
          <a:p>
            <a:pPr marL="228600" indent="-228600">
              <a:buAutoNum type="arabicPeriod"/>
            </a:pPr>
            <a:endParaRPr lang="en-GB" sz="900" dirty="0">
              <a:solidFill>
                <a:srgbClr val="FF0000"/>
              </a:solidFill>
              <a:latin typeface="K26AlphaABC" panose="02000500000000000000" pitchFamily="2" charset="0"/>
              <a:ea typeface="KB3PurplePetals" panose="02000603000000000000" pitchFamily="2" charset="0"/>
            </a:endParaRPr>
          </a:p>
        </p:txBody>
      </p:sp>
      <p:sp>
        <p:nvSpPr>
          <p:cNvPr id="44" name="TextBox 43">
            <a:extLst>
              <a:ext uri="{FF2B5EF4-FFF2-40B4-BE49-F238E27FC236}">
                <a16:creationId xmlns:a16="http://schemas.microsoft.com/office/drawing/2014/main" id="{94A070EE-CAAE-4E8D-80B6-D115141A15D4}"/>
              </a:ext>
            </a:extLst>
          </p:cNvPr>
          <p:cNvSpPr txBox="1"/>
          <p:nvPr/>
        </p:nvSpPr>
        <p:spPr>
          <a:xfrm>
            <a:off x="7014859" y="533253"/>
            <a:ext cx="3379056" cy="2123658"/>
          </a:xfrm>
          <a:prstGeom prst="rect">
            <a:avLst/>
          </a:prstGeom>
          <a:noFill/>
        </p:spPr>
        <p:txBody>
          <a:bodyPr wrap="square" rtlCol="0">
            <a:spAutoFit/>
          </a:bodyPr>
          <a:lstStyle/>
          <a:p>
            <a:r>
              <a:rPr lang="en-GB" sz="1100" dirty="0">
                <a:solidFill>
                  <a:srgbClr val="FF0000"/>
                </a:solidFill>
                <a:latin typeface="K26AlphaABC" panose="02000500000000000000" pitchFamily="2" charset="0"/>
                <a:ea typeface="KB3PurplePetals" panose="02000603000000000000" pitchFamily="2" charset="0"/>
              </a:rPr>
              <a:t>Facts about Ian Rider:</a:t>
            </a:r>
          </a:p>
          <a:p>
            <a:pPr marL="446088" lvl="1" indent="-22860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Quiet, private (no friends), likes good wine, classical music, dressed expensively</a:t>
            </a:r>
          </a:p>
          <a:p>
            <a:pPr marL="446088" lvl="1" indent="-22860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Health/safety conscious – always wore seat belt, very fit, never smoked, very careful</a:t>
            </a:r>
          </a:p>
          <a:p>
            <a:pPr marL="446088" lvl="1" indent="-22860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Worked in finance, for a bank (Overseas Finance Manager); travelled a lot for his job</a:t>
            </a:r>
          </a:p>
          <a:p>
            <a:pPr marL="446088" lvl="1" indent="-22860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Private about work, study kept locked</a:t>
            </a:r>
          </a:p>
          <a:p>
            <a:pPr marL="446088" lvl="1" indent="-228600">
              <a:buFont typeface="Arial" panose="020B0604020202020204" pitchFamily="34" charset="0"/>
              <a:buChar char="•"/>
            </a:pPr>
            <a:r>
              <a:rPr lang="en-GB" sz="1100" dirty="0">
                <a:solidFill>
                  <a:srgbClr val="FF0000"/>
                </a:solidFill>
                <a:latin typeface="K26AlphaABC" panose="02000500000000000000" pitchFamily="2" charset="0"/>
                <a:ea typeface="KB3PurplePetals" panose="02000603000000000000" pitchFamily="2" charset="0"/>
              </a:rPr>
              <a:t>Alex doesn’t feel that he knew him well</a:t>
            </a:r>
          </a:p>
        </p:txBody>
      </p:sp>
      <p:sp>
        <p:nvSpPr>
          <p:cNvPr id="49" name="TextBox 48">
            <a:extLst>
              <a:ext uri="{FF2B5EF4-FFF2-40B4-BE49-F238E27FC236}">
                <a16:creationId xmlns:a16="http://schemas.microsoft.com/office/drawing/2014/main" id="{F5662497-D91D-4F8F-A36B-32AC3F3960F5}"/>
              </a:ext>
            </a:extLst>
          </p:cNvPr>
          <p:cNvSpPr txBox="1"/>
          <p:nvPr/>
        </p:nvSpPr>
        <p:spPr>
          <a:xfrm>
            <a:off x="330311" y="2862252"/>
            <a:ext cx="3276718" cy="21698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knows his uncle always wore seat belts; Alex mentions this to Jack and Mr. Crawley; Alex realises all of the things in his uncle’s study have been taken; Alex keeps thinking about all of these things when he goes back to school.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asks both Jack and Mr. Crawley what will happen to him; he prefers not to think about what will happen, because his future seems uncertain.</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Ian Rider’s study has been cleaned out; the ‘bank employees’ were carrying guns; Ian Rider’s car was shot &amp; it hadn’t been in an accident as Alex was told; the ‘bank’ scans Alex for weapons when he visits; the ‘bank’ offices have few people; Ian Rider’s office has case files about poisons, etc in it. </a:t>
            </a:r>
          </a:p>
          <a:p>
            <a:pPr marL="228600" indent="-228600">
              <a:buAutoNum type="arabicPeriod"/>
            </a:pPr>
            <a:endParaRPr lang="en-GB" sz="900" dirty="0">
              <a:solidFill>
                <a:srgbClr val="FF0000"/>
              </a:solidFill>
              <a:latin typeface="K26AlphaABC" panose="02000500000000000000" pitchFamily="2" charset="0"/>
              <a:ea typeface="KB3PurplePetals" panose="02000603000000000000" pitchFamily="2" charset="0"/>
            </a:endParaRPr>
          </a:p>
        </p:txBody>
      </p:sp>
      <p:sp>
        <p:nvSpPr>
          <p:cNvPr id="67" name="TextBox 66">
            <a:extLst>
              <a:ext uri="{FF2B5EF4-FFF2-40B4-BE49-F238E27FC236}">
                <a16:creationId xmlns:a16="http://schemas.microsoft.com/office/drawing/2014/main" id="{E72FCDB5-485C-41A6-A8B9-C087F2962737}"/>
              </a:ext>
            </a:extLst>
          </p:cNvPr>
          <p:cNvSpPr txBox="1"/>
          <p:nvPr/>
        </p:nvSpPr>
        <p:spPr>
          <a:xfrm>
            <a:off x="7087440" y="2856664"/>
            <a:ext cx="3412628" cy="2139047"/>
          </a:xfrm>
          <a:prstGeom prst="rect">
            <a:avLst/>
          </a:prstGeom>
          <a:noFill/>
        </p:spPr>
        <p:txBody>
          <a:bodyPr wrap="square" rtlCol="0">
            <a:spAutoFit/>
          </a:bodyPr>
          <a:lstStyle/>
          <a:p>
            <a:pPr marL="228600" indent="-228600">
              <a:buAutoNum type="arabicPeriod"/>
            </a:pPr>
            <a:r>
              <a:rPr lang="en-GB" sz="950" dirty="0">
                <a:solidFill>
                  <a:srgbClr val="FF0000"/>
                </a:solidFill>
                <a:latin typeface="K26AlphaABC" panose="02000500000000000000" pitchFamily="2" charset="0"/>
                <a:ea typeface="KB3PurplePetals" panose="02000603000000000000" pitchFamily="2" charset="0"/>
              </a:rPr>
              <a:t>Alex doesn’t trust Mr. Blunt.</a:t>
            </a:r>
          </a:p>
          <a:p>
            <a:pPr marL="228600" indent="-228600">
              <a:buAutoNum type="arabicPeriod"/>
            </a:pPr>
            <a:r>
              <a:rPr lang="en-GB" sz="950" dirty="0">
                <a:solidFill>
                  <a:srgbClr val="FF0000"/>
                </a:solidFill>
                <a:latin typeface="K26AlphaABC" panose="02000500000000000000" pitchFamily="2" charset="0"/>
                <a:ea typeface="KB3PurplePetals" panose="02000603000000000000" pitchFamily="2" charset="0"/>
              </a:rPr>
              <a:t>Alex mentions this because he’s not sure he believes the story about his uncle’s death – he’s trying to find out what other people know.</a:t>
            </a:r>
          </a:p>
          <a:p>
            <a:pPr marL="228600" indent="-228600">
              <a:buAutoNum type="arabicPeriod"/>
            </a:pPr>
            <a:r>
              <a:rPr lang="en-GB" sz="950" dirty="0">
                <a:solidFill>
                  <a:srgbClr val="FF0000"/>
                </a:solidFill>
                <a:latin typeface="K26AlphaABC" panose="02000500000000000000" pitchFamily="2" charset="0"/>
                <a:ea typeface="KB3PurplePetals" panose="02000603000000000000" pitchFamily="2" charset="0"/>
              </a:rPr>
              <a:t>Alex knows someone has been in the house because there is a letter that has fallen to the floor, an open door is now closed and his uncle’s study has been cleaned out.</a:t>
            </a:r>
          </a:p>
          <a:p>
            <a:pPr marL="228600" indent="-228600">
              <a:buAutoNum type="arabicPeriod"/>
            </a:pPr>
            <a:r>
              <a:rPr lang="en-GB" sz="950" dirty="0">
                <a:solidFill>
                  <a:srgbClr val="FF0000"/>
                </a:solidFill>
                <a:latin typeface="K26AlphaABC" panose="02000500000000000000" pitchFamily="2" charset="0"/>
                <a:ea typeface="KB3PurplePetals" panose="02000603000000000000" pitchFamily="2" charset="0"/>
              </a:rPr>
              <a:t>Alex can’t concentrate because he keeps thinking about all the strange things surrounding his uncle’s death.</a:t>
            </a:r>
          </a:p>
          <a:p>
            <a:pPr marL="228600" indent="-228600">
              <a:buAutoNum type="arabicPeriod"/>
            </a:pPr>
            <a:r>
              <a:rPr lang="en-GB" sz="950" dirty="0">
                <a:solidFill>
                  <a:srgbClr val="FF0000"/>
                </a:solidFill>
                <a:latin typeface="K26AlphaABC" panose="02000500000000000000" pitchFamily="2" charset="0"/>
                <a:ea typeface="KB3PurplePetals" panose="02000603000000000000" pitchFamily="2" charset="0"/>
              </a:rPr>
              <a:t>He chooses that yard because it has the same name as the moving van that emptied the study.</a:t>
            </a:r>
          </a:p>
          <a:p>
            <a:pPr marL="228600" indent="-228600">
              <a:buAutoNum type="arabicPeriod"/>
            </a:pPr>
            <a:r>
              <a:rPr lang="en-GB" sz="950" dirty="0">
                <a:solidFill>
                  <a:srgbClr val="FF0000"/>
                </a:solidFill>
                <a:latin typeface="K26AlphaABC" panose="02000500000000000000" pitchFamily="2" charset="0"/>
                <a:ea typeface="KB3PurplePetals" panose="02000603000000000000" pitchFamily="2" charset="0"/>
              </a:rPr>
              <a:t>Ian Rider was shot and killed. </a:t>
            </a:r>
          </a:p>
        </p:txBody>
      </p:sp>
      <p:sp>
        <p:nvSpPr>
          <p:cNvPr id="69" name="TextBox 68">
            <a:extLst>
              <a:ext uri="{FF2B5EF4-FFF2-40B4-BE49-F238E27FC236}">
                <a16:creationId xmlns:a16="http://schemas.microsoft.com/office/drawing/2014/main" id="{E6A351D3-76A3-4391-8AED-50EAFC355CDF}"/>
              </a:ext>
            </a:extLst>
          </p:cNvPr>
          <p:cNvSpPr txBox="1"/>
          <p:nvPr/>
        </p:nvSpPr>
        <p:spPr>
          <a:xfrm>
            <a:off x="340999" y="5152689"/>
            <a:ext cx="3276718" cy="2169825"/>
          </a:xfrm>
          <a:prstGeom prst="rect">
            <a:avLst/>
          </a:prstGeom>
          <a:noFill/>
        </p:spPr>
        <p:txBody>
          <a:bodyPr wrap="square" rtlCol="0">
            <a:spAutoFit/>
          </a:bodyPr>
          <a:lstStyle/>
          <a:p>
            <a:r>
              <a:rPr lang="en-GB" sz="900" dirty="0">
                <a:solidFill>
                  <a:srgbClr val="FF0000"/>
                </a:solidFill>
                <a:latin typeface="K26AlphaABC" panose="02000500000000000000" pitchFamily="2" charset="0"/>
                <a:ea typeface="KB3PurplePetals" panose="02000603000000000000" pitchFamily="2" charset="0"/>
              </a:rPr>
              <a:t>Alex goes back to school, but can’t concentrate because of all of the strange events surrounding his uncle’s death. He decides to find his uncle’s car, to see if the accident really happened. He finds a breaker’s yard with the same name as the van outside his house, so he goes there.</a:t>
            </a:r>
          </a:p>
          <a:p>
            <a:endParaRPr lang="en-GB" sz="900" dirty="0">
              <a:solidFill>
                <a:srgbClr val="FF0000"/>
              </a:solidFill>
              <a:latin typeface="K26AlphaABC" panose="02000500000000000000" pitchFamily="2" charset="0"/>
              <a:ea typeface="KB3PurplePetals" panose="02000603000000000000" pitchFamily="2" charset="0"/>
            </a:endParaRPr>
          </a:p>
          <a:p>
            <a:r>
              <a:rPr lang="en-GB" sz="900" dirty="0">
                <a:solidFill>
                  <a:srgbClr val="FF0000"/>
                </a:solidFill>
                <a:latin typeface="K26AlphaABC" panose="02000500000000000000" pitchFamily="2" charset="0"/>
                <a:ea typeface="KB3PurplePetals" panose="02000603000000000000" pitchFamily="2" charset="0"/>
              </a:rPr>
              <a:t>At the yard, Alex finds his uncle’s car. It was not in an accident, but it has been shot – so Ian Rider was murdered. Alex sees one of the men from the ‘bank’ at the yard, and hides in his uncle’s car. While he’s hiding there, the car is picked up and crushed by the car crushing machine. Alex only just manages to escape in time. He is seen by the man from the bank, but is able to use his karate skills to escape from him as well. </a:t>
            </a:r>
          </a:p>
        </p:txBody>
      </p:sp>
      <p:sp>
        <p:nvSpPr>
          <p:cNvPr id="70" name="TextBox 69">
            <a:extLst>
              <a:ext uri="{FF2B5EF4-FFF2-40B4-BE49-F238E27FC236}">
                <a16:creationId xmlns:a16="http://schemas.microsoft.com/office/drawing/2014/main" id="{057FB9E2-6910-40DC-8DA6-58FB4F2D18A4}"/>
              </a:ext>
            </a:extLst>
          </p:cNvPr>
          <p:cNvSpPr txBox="1"/>
          <p:nvPr/>
        </p:nvSpPr>
        <p:spPr>
          <a:xfrm>
            <a:off x="3670035" y="5179771"/>
            <a:ext cx="3454177" cy="2185214"/>
          </a:xfrm>
          <a:prstGeom prst="rect">
            <a:avLst/>
          </a:prstGeom>
          <a:noFill/>
        </p:spPr>
        <p:txBody>
          <a:bodyPr wrap="square" rtlCol="0">
            <a:spAutoFit/>
          </a:bodyPr>
          <a:lstStyle/>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Chapter 3 is set at Royal &amp; General, the ‘bank’ where Ian Rider worked. </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finds it strange because there are very few people there &amp; the building is ‘blank’ – it doesn’t look like a bank.</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has questions about his uncle’s death; he has realised he didn’t know his uncle well &amp; wants to find out more.</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Mr. Crawley has been told to leave Alex with opportunity to get into the office on his own – it is a test to see if Alex can be a spy.</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climbs out the window in Mr. Crawley’s office and goes in the window of this uncle’s office via a flag pole.</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learns that his uncle did not work for a bank.</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is knocked out.</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Why did they knock Alex out? What are they going to do to him?</a:t>
            </a:r>
          </a:p>
        </p:txBody>
      </p:sp>
    </p:spTree>
    <p:extLst>
      <p:ext uri="{BB962C8B-B14F-4D97-AF65-F5344CB8AC3E}">
        <p14:creationId xmlns:p14="http://schemas.microsoft.com/office/powerpoint/2010/main" val="303744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‘So What Do You Say?’, Double 0 Nothing, Toys Aren’t Us (Chapters 4-6)</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393430" cy="2308324"/>
          </a:xfrm>
          <a:prstGeom prst="rect">
            <a:avLst/>
          </a:prstGeom>
          <a:noFill/>
        </p:spPr>
        <p:txBody>
          <a:bodyPr wrap="square" rtlCol="0">
            <a:spAutoFit/>
          </a:bodyPr>
          <a:lstStyle/>
          <a:p>
            <a:pPr marL="228600" indent="-228600">
              <a:buAutoNum type="arabicPeriod"/>
            </a:pPr>
            <a:r>
              <a:rPr lang="en-GB" sz="1200" dirty="0">
                <a:latin typeface="K26AlphaABC" panose="02000500000000000000" pitchFamily="2" charset="0"/>
                <a:ea typeface="KB3PurplePetals" panose="02000603000000000000" pitchFamily="2" charset="0"/>
              </a:rPr>
              <a:t>Where is Chapter 4 set? </a:t>
            </a:r>
          </a:p>
          <a:p>
            <a:pPr marL="228600" indent="-228600">
              <a:buAutoNum type="arabicPeriod"/>
            </a:pPr>
            <a:r>
              <a:rPr lang="en-GB" sz="1200" dirty="0">
                <a:latin typeface="K26AlphaABC" panose="02000500000000000000" pitchFamily="2" charset="0"/>
                <a:ea typeface="KB3PurplePetals" panose="02000603000000000000" pitchFamily="2" charset="0"/>
              </a:rPr>
              <a:t>Why has Alex been taken there? </a:t>
            </a:r>
          </a:p>
          <a:p>
            <a:pPr marL="228600" indent="-228600">
              <a:buAutoNum type="arabicPeriod"/>
            </a:pPr>
            <a:r>
              <a:rPr lang="en-GB" sz="1200" dirty="0">
                <a:latin typeface="K26AlphaABC" panose="02000500000000000000" pitchFamily="2" charset="0"/>
                <a:ea typeface="KB3PurplePetals" panose="02000603000000000000" pitchFamily="2" charset="0"/>
              </a:rPr>
              <a:t>What important character does Alex meet in Chapter 4? </a:t>
            </a:r>
          </a:p>
          <a:p>
            <a:pPr marL="228600" indent="-228600">
              <a:buAutoNum type="arabicPeriod"/>
            </a:pPr>
            <a:r>
              <a:rPr lang="en-GB" sz="1200" dirty="0">
                <a:latin typeface="K26AlphaABC" panose="02000500000000000000" pitchFamily="2" charset="0"/>
                <a:ea typeface="KB3PurplePetals" panose="02000603000000000000" pitchFamily="2" charset="0"/>
              </a:rPr>
              <a:t>How do you think Alex feels about Mr. Blunt and Mrs. Jones at the end of this chapter? Give 2 pieces of evidence from your text to support your answer. </a:t>
            </a:r>
          </a:p>
          <a:p>
            <a:pPr marL="228600" indent="-228600">
              <a:buFontTx/>
              <a:buAutoNum type="arabicPeriod"/>
            </a:pPr>
            <a:r>
              <a:rPr lang="en-GB" sz="1200" dirty="0">
                <a:latin typeface="K26AlphaABC" panose="02000500000000000000" pitchFamily="2" charset="0"/>
                <a:ea typeface="KB3PurplePetals" panose="02000603000000000000" pitchFamily="2" charset="0"/>
              </a:rPr>
              <a:t>How does Alex feel about being a spy? Give 2 pieces of evidence from your text to support your answer. </a:t>
            </a: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sp>
        <p:nvSpPr>
          <p:cNvPr id="8" name="TextBox 7"/>
          <p:cNvSpPr txBox="1"/>
          <p:nvPr/>
        </p:nvSpPr>
        <p:spPr>
          <a:xfrm>
            <a:off x="7076513" y="2842105"/>
            <a:ext cx="3380970" cy="2215991"/>
          </a:xfrm>
          <a:prstGeom prst="rect">
            <a:avLst/>
          </a:prstGeom>
          <a:noFill/>
        </p:spPr>
        <p:txBody>
          <a:bodyPr wrap="square" rtlCol="0">
            <a:spAutoFit/>
          </a:bodyPr>
          <a:lstStyle/>
          <a:p>
            <a:r>
              <a:rPr lang="en-GB" sz="1150" dirty="0">
                <a:latin typeface="K26AlphaABC" panose="02000500000000000000" pitchFamily="2" charset="0"/>
                <a:ea typeface="KB3PurplePetals" panose="02000603000000000000" pitchFamily="2" charset="0"/>
              </a:rPr>
              <a:t>Give 2 pieces of evidence from your book that support each of the following statements:</a:t>
            </a:r>
          </a:p>
          <a:p>
            <a:endParaRPr lang="en-GB" sz="900" dirty="0">
              <a:latin typeface="K26AlphaABC" panose="02000500000000000000" pitchFamily="2" charset="0"/>
              <a:ea typeface="KB3PurplePetals" panose="02000603000000000000" pitchFamily="2" charset="0"/>
            </a:endParaRPr>
          </a:p>
          <a:p>
            <a:pPr marL="228600" indent="-228600">
              <a:buAutoNum type="arabicPeriod"/>
            </a:pPr>
            <a:r>
              <a:rPr lang="en-GB" sz="1150" dirty="0">
                <a:latin typeface="K26AlphaABC" panose="02000500000000000000" pitchFamily="2" charset="0"/>
                <a:ea typeface="KB3PurplePetals" panose="02000603000000000000" pitchFamily="2" charset="0"/>
              </a:rPr>
              <a:t>The other people in K Unit do not like having Alex as part of their team.</a:t>
            </a:r>
          </a:p>
          <a:p>
            <a:pPr marL="228600" indent="-228600">
              <a:buAutoNum type="arabicPeriod"/>
            </a:pPr>
            <a:r>
              <a:rPr lang="en-GB" sz="1150" dirty="0">
                <a:latin typeface="K26AlphaABC" panose="02000500000000000000" pitchFamily="2" charset="0"/>
                <a:ea typeface="KB3PurplePetals" panose="02000603000000000000" pitchFamily="2" charset="0"/>
              </a:rPr>
              <a:t>By the end of the training, K Unit and the Sergeant respect Alex. </a:t>
            </a:r>
          </a:p>
          <a:p>
            <a:pPr marL="228600" indent="-228600">
              <a:buAutoNum type="arabicPeriod"/>
            </a:pPr>
            <a:r>
              <a:rPr lang="en-GB" sz="1150" dirty="0">
                <a:latin typeface="K26AlphaABC" panose="02000500000000000000" pitchFamily="2" charset="0"/>
                <a:ea typeface="KB3PurplePetals" panose="02000603000000000000" pitchFamily="2" charset="0"/>
              </a:rPr>
              <a:t>Mr. Blunt does not care about what happens to Alex.</a:t>
            </a:r>
          </a:p>
          <a:p>
            <a:pPr marL="228600" indent="-228600">
              <a:buAutoNum type="arabicPeriod"/>
            </a:pPr>
            <a:r>
              <a:rPr lang="en-GB" sz="1150" dirty="0">
                <a:latin typeface="K26AlphaABC" panose="02000500000000000000" pitchFamily="2" charset="0"/>
                <a:ea typeface="KB3PurplePetals" panose="02000603000000000000" pitchFamily="2" charset="0"/>
              </a:rPr>
              <a:t>Mrs. Jones cares about what happens to Alex.</a:t>
            </a:r>
          </a:p>
        </p:txBody>
      </p:sp>
      <p:sp>
        <p:nvSpPr>
          <p:cNvPr id="11" name="TextBox 10"/>
          <p:cNvSpPr txBox="1"/>
          <p:nvPr/>
        </p:nvSpPr>
        <p:spPr>
          <a:xfrm>
            <a:off x="3683262" y="5276139"/>
            <a:ext cx="3389158" cy="1954381"/>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Why is this chapter called ‘Toys Aren’t Us?’</a:t>
            </a:r>
          </a:p>
          <a:p>
            <a:pPr marL="228600" indent="-228600">
              <a:buAutoNum type="arabicPeriod"/>
            </a:pPr>
            <a:r>
              <a:rPr lang="en-GB" sz="1100" dirty="0">
                <a:latin typeface="K26AlphaABC" panose="02000500000000000000" pitchFamily="2" charset="0"/>
                <a:ea typeface="KB3PurplePetals" panose="02000603000000000000" pitchFamily="2" charset="0"/>
              </a:rPr>
              <a:t>What gadgets is Alex given and what can they do?</a:t>
            </a:r>
          </a:p>
          <a:p>
            <a:pPr marL="228600" indent="-228600">
              <a:buAutoNum type="arabicPeriod"/>
            </a:pPr>
            <a:r>
              <a:rPr lang="en-GB" sz="1100" dirty="0">
                <a:latin typeface="K26AlphaABC" panose="02000500000000000000" pitchFamily="2" charset="0"/>
                <a:ea typeface="KB3PurplePetals" panose="02000603000000000000" pitchFamily="2" charset="0"/>
              </a:rPr>
              <a:t>Which gadget do you think will be the most useful and why? </a:t>
            </a:r>
          </a:p>
          <a:p>
            <a:pPr marL="228600" indent="-228600">
              <a:buAutoNum type="arabicPeriod"/>
            </a:pPr>
            <a:r>
              <a:rPr lang="en-GB" sz="1100" dirty="0">
                <a:latin typeface="K26AlphaABC" panose="02000500000000000000" pitchFamily="2" charset="0"/>
                <a:ea typeface="KB3PurplePetals" panose="02000603000000000000" pitchFamily="2" charset="0"/>
              </a:rPr>
              <a:t>How does Alex help Wolf on the plane?</a:t>
            </a:r>
          </a:p>
          <a:p>
            <a:pPr marL="228600" indent="-228600">
              <a:buAutoNum type="arabicPeriod"/>
            </a:pPr>
            <a:r>
              <a:rPr lang="en-GB" sz="1100" dirty="0">
                <a:latin typeface="K26AlphaABC" panose="02000500000000000000" pitchFamily="2" charset="0"/>
                <a:ea typeface="KB3PurplePetals" panose="02000603000000000000" pitchFamily="2" charset="0"/>
              </a:rPr>
              <a:t>What does this helpful act tell you about Alex? Explain your answer in 2-3 sentences, using evidence from your book. </a:t>
            </a:r>
          </a:p>
          <a:p>
            <a:pPr marL="228600" indent="-228600">
              <a:buAutoNum type="arabicPeriod"/>
            </a:pPr>
            <a:r>
              <a:rPr lang="en-GB" sz="1100" dirty="0">
                <a:latin typeface="K26AlphaABC" panose="02000500000000000000" pitchFamily="2" charset="0"/>
                <a:ea typeface="KB3PurplePetals" panose="02000603000000000000" pitchFamily="2" charset="0"/>
              </a:rPr>
              <a:t>Why does Alex need to read about Felix Lester? </a:t>
            </a:r>
          </a:p>
        </p:txBody>
      </p:sp>
      <p:sp>
        <p:nvSpPr>
          <p:cNvPr id="19" name="TextBox 18"/>
          <p:cNvSpPr txBox="1"/>
          <p:nvPr/>
        </p:nvSpPr>
        <p:spPr>
          <a:xfrm>
            <a:off x="307649" y="526011"/>
            <a:ext cx="3362387" cy="2516073"/>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105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Alex wakes up in a strange room.</a:t>
            </a:r>
          </a:p>
          <a:p>
            <a:pPr marL="228600" indent="-228600">
              <a:buAutoNum type="arabicPeriod"/>
            </a:pPr>
            <a:r>
              <a:rPr lang="en-GB" sz="1050" dirty="0">
                <a:latin typeface="K26AlphaABC" panose="02000500000000000000" pitchFamily="2" charset="0"/>
                <a:ea typeface="KB3PurplePetals" panose="02000603000000000000" pitchFamily="2" charset="0"/>
              </a:rPr>
              <a:t>Alex is taken to meet Mr. Blunt and Mrs. Jones.</a:t>
            </a:r>
          </a:p>
          <a:p>
            <a:pPr marL="228600" indent="-228600">
              <a:buAutoNum type="arabicPeriod"/>
            </a:pPr>
            <a:r>
              <a:rPr lang="en-GB" sz="1050" dirty="0">
                <a:latin typeface="K26AlphaABC" panose="02000500000000000000" pitchFamily="2" charset="0"/>
                <a:ea typeface="KB3PurplePetals" panose="02000603000000000000" pitchFamily="2" charset="0"/>
              </a:rPr>
              <a:t>Mr. Blunt tells Alex that they need his help.</a:t>
            </a:r>
          </a:p>
          <a:p>
            <a:pPr marL="228600" indent="-228600">
              <a:buAutoNum type="arabicPeriod"/>
            </a:pPr>
            <a:r>
              <a:rPr lang="en-GB" sz="1050" dirty="0">
                <a:latin typeface="K26AlphaABC" panose="02000500000000000000" pitchFamily="2" charset="0"/>
                <a:ea typeface="KB3PurplePetals" panose="02000603000000000000" pitchFamily="2" charset="0"/>
              </a:rPr>
              <a:t>Alex finds out that 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is giving away thousands of computers to schools.</a:t>
            </a:r>
          </a:p>
          <a:p>
            <a:pPr marL="228600" indent="-228600">
              <a:buAutoNum type="arabicPeriod"/>
            </a:pPr>
            <a:r>
              <a:rPr lang="en-GB" sz="1050" dirty="0">
                <a:latin typeface="K26AlphaABC" panose="02000500000000000000" pitchFamily="2" charset="0"/>
                <a:ea typeface="KB3PurplePetals" panose="02000603000000000000" pitchFamily="2" charset="0"/>
              </a:rPr>
              <a:t>Mr. Blunt says that Ian Rider had ‘discovered something’ at </a:t>
            </a:r>
            <a:r>
              <a:rPr lang="en-GB" sz="1050" dirty="0" err="1">
                <a:latin typeface="K26AlphaABC" panose="02000500000000000000" pitchFamily="2" charset="0"/>
                <a:ea typeface="KB3PurplePetals" panose="02000603000000000000" pitchFamily="2" charset="0"/>
              </a:rPr>
              <a:t>Sayle’s</a:t>
            </a:r>
            <a:r>
              <a:rPr lang="en-GB" sz="1050" dirty="0">
                <a:latin typeface="K26AlphaABC" panose="02000500000000000000" pitchFamily="2" charset="0"/>
                <a:ea typeface="KB3PurplePetals" panose="02000603000000000000" pitchFamily="2" charset="0"/>
              </a:rPr>
              <a:t> headquarters.</a:t>
            </a: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13" name="TextBox 12"/>
            <p:cNvSpPr txBox="1"/>
            <p:nvPr/>
          </p:nvSpPr>
          <p:spPr>
            <a:xfrm>
              <a:off x="535073" y="2635926"/>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4 &amp; 5</a:t>
              </a:r>
            </a:p>
          </p:txBody>
        </p:sp>
        <p:sp>
          <p:nvSpPr>
            <p:cNvPr id="14" name="TextBox 13"/>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6</a:t>
              </a:r>
            </a:p>
          </p:txBody>
        </p:sp>
        <p:sp>
          <p:nvSpPr>
            <p:cNvPr id="15" name="TextBox 14"/>
            <p:cNvSpPr txBox="1"/>
            <p:nvPr/>
          </p:nvSpPr>
          <p:spPr>
            <a:xfrm>
              <a:off x="7370917" y="2617754"/>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303464" y="4972778"/>
            <a:ext cx="3293101" cy="2535874"/>
            <a:chOff x="3695661" y="4932517"/>
            <a:chExt cx="3293101" cy="2535874"/>
          </a:xfrm>
        </p:grpSpPr>
        <p:sp>
          <p:nvSpPr>
            <p:cNvPr id="38" name="TextBox 37"/>
            <p:cNvSpPr txBox="1"/>
            <p:nvPr/>
          </p:nvSpPr>
          <p:spPr>
            <a:xfrm>
              <a:off x="3968875" y="4932517"/>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Keeping Track of the Setting</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95661" y="5160067"/>
              <a:ext cx="3293101" cy="2308324"/>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The Chapter ‘Double 0 Nothing’ starts with Alex on a long training hike. Then it goes back in time to explain what Alex has been doing.</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On what page does the chapter return to describing Alex’s hike again?</a:t>
              </a:r>
            </a:p>
            <a:p>
              <a:pPr marL="228600" indent="-228600">
                <a:buAutoNum type="arabicPeriod"/>
              </a:pPr>
              <a:r>
                <a:rPr lang="en-GB" sz="1200" dirty="0">
                  <a:latin typeface="K26AlphaABC" panose="02000500000000000000" pitchFamily="2" charset="0"/>
                  <a:ea typeface="KB3PurplePetals" panose="02000603000000000000" pitchFamily="2" charset="0"/>
                </a:rPr>
                <a:t>What are 3 things that happened to Alex </a:t>
              </a:r>
              <a:r>
                <a:rPr lang="en-GB" sz="1200" b="1" dirty="0">
                  <a:latin typeface="K26AlphaABC" panose="02000500000000000000" pitchFamily="2" charset="0"/>
                  <a:ea typeface="KB3PurplePetals" panose="02000603000000000000" pitchFamily="2" charset="0"/>
                </a:rPr>
                <a:t>before </a:t>
              </a:r>
              <a:r>
                <a:rPr lang="en-GB" sz="1200" dirty="0">
                  <a:latin typeface="K26AlphaABC" panose="02000500000000000000" pitchFamily="2" charset="0"/>
                  <a:ea typeface="KB3PurplePetals" panose="02000603000000000000" pitchFamily="2" charset="0"/>
                </a:rPr>
                <a:t>the hike?</a:t>
              </a:r>
            </a:p>
            <a:p>
              <a:pPr marL="228600" indent="-228600">
                <a:buAutoNum type="arabicPeriod"/>
              </a:pPr>
              <a:r>
                <a:rPr lang="en-GB" sz="1200" dirty="0">
                  <a:latin typeface="K26AlphaABC" panose="02000500000000000000" pitchFamily="2" charset="0"/>
                  <a:ea typeface="KB3PurplePetals" panose="02000603000000000000" pitchFamily="2" charset="0"/>
                </a:rPr>
                <a:t>Why do you think the sergeant </a:t>
              </a:r>
              <a:r>
                <a:rPr lang="en-GB" sz="1200" b="1" dirty="0">
                  <a:latin typeface="K26AlphaABC" panose="02000500000000000000" pitchFamily="2" charset="0"/>
                  <a:ea typeface="KB3PurplePetals" panose="02000603000000000000" pitchFamily="2" charset="0"/>
                </a:rPr>
                <a:t>really</a:t>
              </a:r>
              <a:r>
                <a:rPr lang="en-GB" sz="1200" dirty="0">
                  <a:latin typeface="K26AlphaABC" panose="02000500000000000000" pitchFamily="2" charset="0"/>
                  <a:ea typeface="KB3PurplePetals" panose="02000603000000000000" pitchFamily="2" charset="0"/>
                </a:rPr>
                <a:t> punished Wolf at the Killing House?</a:t>
              </a: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43138" y="581525"/>
            <a:ext cx="3433930" cy="2031325"/>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Alex Rider is the main character in Storm-breaker. </a:t>
            </a:r>
          </a:p>
          <a:p>
            <a:endParaRPr lang="en-GB" sz="105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7 facts about Alex Rider. Make sure you include actions that support any adjectives you use. You may refer back to earlier chapters if needed.</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77450" y="2872590"/>
            <a:ext cx="3454177"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Why does M16 want Alex to take Felix Slater’s place and go to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Enterprises?</a:t>
            </a:r>
          </a:p>
          <a:p>
            <a:pPr marL="228600" indent="-228600">
              <a:buAutoNum type="arabicPeriod"/>
            </a:pPr>
            <a:r>
              <a:rPr lang="en-GB" sz="1100" dirty="0">
                <a:latin typeface="K26AlphaABC" panose="02000500000000000000" pitchFamily="2" charset="0"/>
                <a:ea typeface="KB3PurplePetals" panose="02000603000000000000" pitchFamily="2" charset="0"/>
              </a:rPr>
              <a:t>What is the reason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gives, in his letter to the Prime Minister, for wanting to give the </a:t>
            </a:r>
            <a:r>
              <a:rPr lang="en-GB" sz="1100" dirty="0" err="1">
                <a:latin typeface="K26AlphaABC" panose="02000500000000000000" pitchFamily="2" charset="0"/>
                <a:ea typeface="KB3PurplePetals" panose="02000603000000000000" pitchFamily="2" charset="0"/>
              </a:rPr>
              <a:t>Stormbreaker</a:t>
            </a:r>
            <a:r>
              <a:rPr lang="en-GB" sz="1100" dirty="0">
                <a:latin typeface="K26AlphaABC" panose="02000500000000000000" pitchFamily="2" charset="0"/>
                <a:ea typeface="KB3PurplePetals" panose="02000603000000000000" pitchFamily="2" charset="0"/>
              </a:rPr>
              <a:t> computers to schools? </a:t>
            </a:r>
          </a:p>
          <a:p>
            <a:pPr marL="228600" indent="-228600">
              <a:buAutoNum type="arabicPeriod"/>
            </a:pPr>
            <a:r>
              <a:rPr lang="en-GB" sz="1100" dirty="0">
                <a:latin typeface="K26AlphaABC" panose="02000500000000000000" pitchFamily="2" charset="0"/>
                <a:ea typeface="KB3PurplePetals" panose="02000603000000000000" pitchFamily="2" charset="0"/>
              </a:rPr>
              <a:t>How do Mr. Blunt and Mrs. Jones convince Alex to become a spy for them? </a:t>
            </a:r>
          </a:p>
          <a:p>
            <a:pPr marL="228600" indent="-228600">
              <a:buAutoNum type="arabicPeriod"/>
            </a:pPr>
            <a:r>
              <a:rPr lang="en-GB" sz="1100" dirty="0">
                <a:latin typeface="K26AlphaABC" panose="02000500000000000000" pitchFamily="2" charset="0"/>
                <a:ea typeface="KB3PurplePetals" panose="02000603000000000000" pitchFamily="2" charset="0"/>
              </a:rPr>
              <a:t>What is Alex doing at the start of Chapter 5?</a:t>
            </a:r>
          </a:p>
          <a:p>
            <a:pPr marL="228600" indent="-228600">
              <a:buAutoNum type="arabicPeriod"/>
            </a:pPr>
            <a:r>
              <a:rPr lang="en-GB" sz="1100" dirty="0">
                <a:latin typeface="K26AlphaABC" panose="02000500000000000000" pitchFamily="2" charset="0"/>
                <a:ea typeface="KB3PurplePetals" panose="02000603000000000000" pitchFamily="2" charset="0"/>
              </a:rPr>
              <a:t>Why is Alex called ‘Double 0 Nothing’?</a:t>
            </a:r>
          </a:p>
          <a:p>
            <a:pPr marL="228600" indent="-228600">
              <a:buAutoNum type="arabicPeriod"/>
            </a:pPr>
            <a:r>
              <a:rPr lang="en-GB" sz="1100" dirty="0">
                <a:latin typeface="K26AlphaABC" panose="02000500000000000000" pitchFamily="2" charset="0"/>
                <a:ea typeface="KB3PurplePetals" panose="02000603000000000000" pitchFamily="2" charset="0"/>
              </a:rPr>
              <a:t>What happens to Alex in the ‘Killing House’?</a:t>
            </a:r>
          </a:p>
          <a:p>
            <a:pPr marL="228600" indent="-228600">
              <a:buAutoNum type="arabicPeriod"/>
            </a:pPr>
            <a:r>
              <a:rPr lang="en-GB" sz="1100" dirty="0">
                <a:latin typeface="K26AlphaABC" panose="02000500000000000000" pitchFamily="2" charset="0"/>
                <a:ea typeface="KB3PurplePetals" panose="02000603000000000000" pitchFamily="2" charset="0"/>
              </a:rPr>
              <a:t>How does Alex help Wolf and the others in his Unit at the end of the hike?</a:t>
            </a:r>
          </a:p>
        </p:txBody>
      </p:sp>
    </p:spTree>
    <p:extLst>
      <p:ext uri="{BB962C8B-B14F-4D97-AF65-F5344CB8AC3E}">
        <p14:creationId xmlns:p14="http://schemas.microsoft.com/office/powerpoint/2010/main" val="177083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6" name="TextBox 35"/>
          <p:cNvSpPr txBox="1"/>
          <p:nvPr/>
        </p:nvSpPr>
        <p:spPr>
          <a:xfrm>
            <a:off x="337024" y="614717"/>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things I don’t understand (yet) in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about these things and look for the answers when I continue to read</a:t>
            </a:r>
          </a:p>
        </p:txBody>
      </p:sp>
      <p:sp>
        <p:nvSpPr>
          <p:cNvPr id="37" name="TextBox 36"/>
          <p:cNvSpPr txBox="1"/>
          <p:nvPr/>
        </p:nvSpPr>
        <p:spPr>
          <a:xfrm>
            <a:off x="3784323" y="585962"/>
            <a:ext cx="3147054" cy="209288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Identify the setting of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Identify the main characters and what they are doing</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information I already know about my characters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Give evidence to support inferences I make</a:t>
            </a:r>
          </a:p>
        </p:txBody>
      </p:sp>
      <p:sp>
        <p:nvSpPr>
          <p:cNvPr id="38" name="TextBox 37"/>
          <p:cNvSpPr txBox="1"/>
          <p:nvPr/>
        </p:nvSpPr>
        <p:spPr>
          <a:xfrm>
            <a:off x="7091988" y="636017"/>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Topic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Summary sentence</a:t>
            </a:r>
          </a:p>
        </p:txBody>
      </p:sp>
      <p:sp>
        <p:nvSpPr>
          <p:cNvPr id="48" name="TextBox 47"/>
          <p:cNvSpPr txBox="1"/>
          <p:nvPr/>
        </p:nvSpPr>
        <p:spPr>
          <a:xfrm>
            <a:off x="3802431" y="5286040"/>
            <a:ext cx="320728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as I read, and use what I already know to predict why something happened</a:t>
            </a:r>
          </a:p>
        </p:txBody>
      </p:sp>
      <p:sp>
        <p:nvSpPr>
          <p:cNvPr id="43" name="TextBox 42"/>
          <p:cNvSpPr txBox="1"/>
          <p:nvPr/>
        </p:nvSpPr>
        <p:spPr>
          <a:xfrm>
            <a:off x="7131382" y="2932702"/>
            <a:ext cx="333982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Go back to my text to find evidence to support inferences about the text</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instructions carefully and make sure that I follow them (provide 2 pieces of evidence for each statement)</a:t>
            </a:r>
          </a:p>
        </p:txBody>
      </p:sp>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54359" cy="5050332"/>
            <a:chOff x="277450" y="245881"/>
            <a:chExt cx="10154359"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6</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54" name="TextBox 53">
              <a:extLst>
                <a:ext uri="{FF2B5EF4-FFF2-40B4-BE49-F238E27FC236}">
                  <a16:creationId xmlns:a16="http://schemas.microsoft.com/office/drawing/2014/main" id="{DAA4E805-80DE-4922-AE4A-C10CD20147CE}"/>
                </a:ext>
              </a:extLst>
            </p:cNvPr>
            <p:cNvSpPr txBox="1"/>
            <p:nvPr/>
          </p:nvSpPr>
          <p:spPr>
            <a:xfrm>
              <a:off x="643057" y="4961501"/>
              <a:ext cx="329454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Keeping Track of the Setting</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29" name="TextBox 28">
            <a:extLst>
              <a:ext uri="{FF2B5EF4-FFF2-40B4-BE49-F238E27FC236}">
                <a16:creationId xmlns:a16="http://schemas.microsoft.com/office/drawing/2014/main" id="{56919EBA-1513-437D-A2AF-0359D96AA42D}"/>
              </a:ext>
            </a:extLst>
          </p:cNvPr>
          <p:cNvSpPr txBox="1"/>
          <p:nvPr/>
        </p:nvSpPr>
        <p:spPr>
          <a:xfrm>
            <a:off x="554519" y="5268608"/>
            <a:ext cx="3060081" cy="189282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the setting of my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when the author is explaining events in the past</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when the author returns to the original setting</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text</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Make connections to help me answer questions about my text</a:t>
            </a:r>
          </a:p>
        </p:txBody>
      </p:sp>
      <p:sp>
        <p:nvSpPr>
          <p:cNvPr id="30" name="TextBox 29">
            <a:extLst>
              <a:ext uri="{FF2B5EF4-FFF2-40B4-BE49-F238E27FC236}">
                <a16:creationId xmlns:a16="http://schemas.microsoft.com/office/drawing/2014/main" id="{08376F79-748A-4D38-AD8E-0756A77784DD}"/>
              </a:ext>
            </a:extLst>
          </p:cNvPr>
          <p:cNvSpPr txBox="1"/>
          <p:nvPr/>
        </p:nvSpPr>
        <p:spPr>
          <a:xfrm>
            <a:off x="7163670" y="5245233"/>
            <a:ext cx="3134472" cy="2123658"/>
          </a:xfrm>
          <a:prstGeom prst="rect">
            <a:avLst/>
          </a:prstGeom>
          <a:noFill/>
        </p:spPr>
        <p:txBody>
          <a:bodyPr wrap="square" rtlCol="0">
            <a:spAutoFit/>
          </a:bodyPr>
          <a:lstStyle/>
          <a:p>
            <a:r>
              <a:rPr lang="en-GB" sz="12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Decide what part of speech a word is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Try to figure out what a word means by reading it in a sentence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a dictionary to make sure I understand what tricky words mean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Write sentences that show that I understand what words mean and how to use them in a sentence</a:t>
            </a:r>
          </a:p>
          <a:p>
            <a:endParaRPr lang="en-GB" sz="1200" dirty="0">
              <a:latin typeface="K26AlphaABC" panose="02000500000000000000" pitchFamily="2" charset="0"/>
              <a:ea typeface="KB3PurplePetals" panose="02000603000000000000" pitchFamily="2" charset="0"/>
            </a:endParaRPr>
          </a:p>
        </p:txBody>
      </p:sp>
      <p:sp>
        <p:nvSpPr>
          <p:cNvPr id="33" name="TextBox 32">
            <a:extLst>
              <a:ext uri="{FF2B5EF4-FFF2-40B4-BE49-F238E27FC236}">
                <a16:creationId xmlns:a16="http://schemas.microsoft.com/office/drawing/2014/main" id="{B6D15679-A796-4239-A309-73DB12C10D16}"/>
              </a:ext>
            </a:extLst>
          </p:cNvPr>
          <p:cNvSpPr txBox="1"/>
          <p:nvPr/>
        </p:nvSpPr>
        <p:spPr>
          <a:xfrm>
            <a:off x="436498" y="2974337"/>
            <a:ext cx="3060081" cy="1815882"/>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Make connections to help me answer questions about my story</a:t>
            </a:r>
          </a:p>
        </p:txBody>
      </p:sp>
      <p:sp>
        <p:nvSpPr>
          <p:cNvPr id="34" name="TextBox 33">
            <a:extLst>
              <a:ext uri="{FF2B5EF4-FFF2-40B4-BE49-F238E27FC236}">
                <a16:creationId xmlns:a16="http://schemas.microsoft.com/office/drawing/2014/main" id="{B5AA4DDB-6AE2-478F-A09B-AD6498F10AAD}"/>
              </a:ext>
            </a:extLst>
          </p:cNvPr>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‘So What Do You Say?’, Double 0 Nothing, Toys Aren’t Us (Chapters 4-6)</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4 &amp; 5</a:t>
            </a:r>
          </a:p>
        </p:txBody>
      </p:sp>
    </p:spTree>
    <p:extLst>
      <p:ext uri="{BB962C8B-B14F-4D97-AF65-F5344CB8AC3E}">
        <p14:creationId xmlns:p14="http://schemas.microsoft.com/office/powerpoint/2010/main" val="152782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‘So What Do You Say?’, Double 0 Nothing, Toys Aren’t Us (Chapters 4-6)</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393430" cy="2308324"/>
          </a:xfrm>
          <a:prstGeom prst="rect">
            <a:avLst/>
          </a:prstGeom>
          <a:noFill/>
        </p:spPr>
        <p:txBody>
          <a:bodyPr wrap="square" rtlCol="0">
            <a:spAutoFit/>
          </a:bodyPr>
          <a:lstStyle/>
          <a:p>
            <a:pPr marL="228600" indent="-228600">
              <a:buAutoNum type="arabicPeriod"/>
            </a:pPr>
            <a:r>
              <a:rPr lang="en-GB" sz="1200" dirty="0">
                <a:latin typeface="K26AlphaABC" panose="02000500000000000000" pitchFamily="2" charset="0"/>
                <a:ea typeface="KB3PurplePetals" panose="02000603000000000000" pitchFamily="2" charset="0"/>
              </a:rPr>
              <a:t>Where is Chapter 4 set? </a:t>
            </a:r>
          </a:p>
          <a:p>
            <a:pPr marL="228600" indent="-228600">
              <a:buAutoNum type="arabicPeriod"/>
            </a:pPr>
            <a:r>
              <a:rPr lang="en-GB" sz="1200" dirty="0">
                <a:latin typeface="K26AlphaABC" panose="02000500000000000000" pitchFamily="2" charset="0"/>
                <a:ea typeface="KB3PurplePetals" panose="02000603000000000000" pitchFamily="2" charset="0"/>
              </a:rPr>
              <a:t>Why has Alex been taken there? </a:t>
            </a:r>
          </a:p>
          <a:p>
            <a:pPr marL="228600" indent="-228600">
              <a:buAutoNum type="arabicPeriod"/>
            </a:pPr>
            <a:r>
              <a:rPr lang="en-GB" sz="1200" dirty="0">
                <a:latin typeface="K26AlphaABC" panose="02000500000000000000" pitchFamily="2" charset="0"/>
                <a:ea typeface="KB3PurplePetals" panose="02000603000000000000" pitchFamily="2" charset="0"/>
              </a:rPr>
              <a:t>What important character does Alex meet in Chapter 4? </a:t>
            </a:r>
          </a:p>
          <a:p>
            <a:pPr marL="228600" indent="-228600">
              <a:buAutoNum type="arabicPeriod"/>
            </a:pPr>
            <a:r>
              <a:rPr lang="en-GB" sz="1200" dirty="0">
                <a:latin typeface="K26AlphaABC" panose="02000500000000000000" pitchFamily="2" charset="0"/>
                <a:ea typeface="KB3PurplePetals" panose="02000603000000000000" pitchFamily="2" charset="0"/>
              </a:rPr>
              <a:t>How do you think Alex feels about Mr. Blunt and Mrs. Jones at the end of this chapter? Give 2 pieces of evidence from your text to support your answer. </a:t>
            </a:r>
          </a:p>
          <a:p>
            <a:pPr marL="228600" indent="-228600">
              <a:buFontTx/>
              <a:buAutoNum type="arabicPeriod"/>
            </a:pPr>
            <a:r>
              <a:rPr lang="en-GB" sz="1200" dirty="0">
                <a:latin typeface="K26AlphaABC" panose="02000500000000000000" pitchFamily="2" charset="0"/>
                <a:ea typeface="KB3PurplePetals" panose="02000603000000000000" pitchFamily="2" charset="0"/>
              </a:rPr>
              <a:t>How does Alex feel about being a spy? Give 2 pieces of evidence from your text to support your answer. </a:t>
            </a: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sp>
        <p:nvSpPr>
          <p:cNvPr id="6" name="TextBox 5"/>
          <p:cNvSpPr txBox="1"/>
          <p:nvPr/>
        </p:nvSpPr>
        <p:spPr>
          <a:xfrm>
            <a:off x="277450" y="2872590"/>
            <a:ext cx="3454177"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Why does M16 want Alex to take Felix Slater’s place and go to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Enterprises?</a:t>
            </a:r>
          </a:p>
          <a:p>
            <a:pPr marL="228600" indent="-228600">
              <a:buAutoNum type="arabicPeriod"/>
            </a:pPr>
            <a:r>
              <a:rPr lang="en-GB" sz="1100" dirty="0">
                <a:latin typeface="K26AlphaABC" panose="02000500000000000000" pitchFamily="2" charset="0"/>
                <a:ea typeface="KB3PurplePetals" panose="02000603000000000000" pitchFamily="2" charset="0"/>
              </a:rPr>
              <a:t>What is the reason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gives, in his letter to the Prime Minister, for wanting to give the </a:t>
            </a:r>
            <a:r>
              <a:rPr lang="en-GB" sz="1100" dirty="0" err="1">
                <a:latin typeface="K26AlphaABC" panose="02000500000000000000" pitchFamily="2" charset="0"/>
                <a:ea typeface="KB3PurplePetals" panose="02000603000000000000" pitchFamily="2" charset="0"/>
              </a:rPr>
              <a:t>Stormbreaker</a:t>
            </a:r>
            <a:r>
              <a:rPr lang="en-GB" sz="1100" dirty="0">
                <a:latin typeface="K26AlphaABC" panose="02000500000000000000" pitchFamily="2" charset="0"/>
                <a:ea typeface="KB3PurplePetals" panose="02000603000000000000" pitchFamily="2" charset="0"/>
              </a:rPr>
              <a:t> computers to schools? </a:t>
            </a:r>
          </a:p>
          <a:p>
            <a:pPr marL="228600" indent="-228600">
              <a:buAutoNum type="arabicPeriod"/>
            </a:pPr>
            <a:r>
              <a:rPr lang="en-GB" sz="1100" dirty="0">
                <a:latin typeface="K26AlphaABC" panose="02000500000000000000" pitchFamily="2" charset="0"/>
                <a:ea typeface="KB3PurplePetals" panose="02000603000000000000" pitchFamily="2" charset="0"/>
              </a:rPr>
              <a:t>How do Mr. Blunt and Mrs. Jones convince Alex to become a spy for them? </a:t>
            </a:r>
          </a:p>
          <a:p>
            <a:pPr marL="228600" indent="-228600">
              <a:buAutoNum type="arabicPeriod"/>
            </a:pPr>
            <a:r>
              <a:rPr lang="en-GB" sz="1100" dirty="0">
                <a:latin typeface="K26AlphaABC" panose="02000500000000000000" pitchFamily="2" charset="0"/>
                <a:ea typeface="KB3PurplePetals" panose="02000603000000000000" pitchFamily="2" charset="0"/>
              </a:rPr>
              <a:t>What is Alex doing at the start of Chapter 5?</a:t>
            </a:r>
          </a:p>
          <a:p>
            <a:pPr marL="228600" indent="-228600">
              <a:buAutoNum type="arabicPeriod"/>
            </a:pPr>
            <a:r>
              <a:rPr lang="en-GB" sz="1100" dirty="0">
                <a:latin typeface="K26AlphaABC" panose="02000500000000000000" pitchFamily="2" charset="0"/>
                <a:ea typeface="KB3PurplePetals" panose="02000603000000000000" pitchFamily="2" charset="0"/>
              </a:rPr>
              <a:t>Why is Alex called ‘Double 0 Nothing’?</a:t>
            </a:r>
          </a:p>
          <a:p>
            <a:pPr marL="228600" indent="-228600">
              <a:buAutoNum type="arabicPeriod"/>
            </a:pPr>
            <a:r>
              <a:rPr lang="en-GB" sz="1100" dirty="0">
                <a:latin typeface="K26AlphaABC" panose="02000500000000000000" pitchFamily="2" charset="0"/>
                <a:ea typeface="KB3PurplePetals" panose="02000603000000000000" pitchFamily="2" charset="0"/>
              </a:rPr>
              <a:t>What happens to Alex in the ‘Killing House’?</a:t>
            </a:r>
          </a:p>
          <a:p>
            <a:pPr marL="228600" indent="-228600">
              <a:buAutoNum type="arabicPeriod"/>
            </a:pPr>
            <a:r>
              <a:rPr lang="en-GB" sz="1100" dirty="0">
                <a:latin typeface="K26AlphaABC" panose="02000500000000000000" pitchFamily="2" charset="0"/>
                <a:ea typeface="KB3PurplePetals" panose="02000603000000000000" pitchFamily="2" charset="0"/>
              </a:rPr>
              <a:t>How does Alex help Wolf and the others in his Unit at the end of the hike?</a:t>
            </a:r>
          </a:p>
        </p:txBody>
      </p:sp>
      <p:sp>
        <p:nvSpPr>
          <p:cNvPr id="8" name="TextBox 7"/>
          <p:cNvSpPr txBox="1"/>
          <p:nvPr/>
        </p:nvSpPr>
        <p:spPr>
          <a:xfrm>
            <a:off x="7076513" y="2842105"/>
            <a:ext cx="3380970" cy="2215991"/>
          </a:xfrm>
          <a:prstGeom prst="rect">
            <a:avLst/>
          </a:prstGeom>
          <a:noFill/>
        </p:spPr>
        <p:txBody>
          <a:bodyPr wrap="square" rtlCol="0">
            <a:spAutoFit/>
          </a:bodyPr>
          <a:lstStyle/>
          <a:p>
            <a:r>
              <a:rPr lang="en-GB" sz="1150" dirty="0">
                <a:latin typeface="K26AlphaABC" panose="02000500000000000000" pitchFamily="2" charset="0"/>
                <a:ea typeface="KB3PurplePetals" panose="02000603000000000000" pitchFamily="2" charset="0"/>
              </a:rPr>
              <a:t>Give 2 pieces of evidence from your book that support each of the following statements:</a:t>
            </a:r>
          </a:p>
          <a:p>
            <a:endParaRPr lang="en-GB" sz="900" dirty="0">
              <a:latin typeface="K26AlphaABC" panose="02000500000000000000" pitchFamily="2" charset="0"/>
              <a:ea typeface="KB3PurplePetals" panose="02000603000000000000" pitchFamily="2" charset="0"/>
            </a:endParaRPr>
          </a:p>
          <a:p>
            <a:pPr marL="228600" indent="-228600">
              <a:buAutoNum type="arabicPeriod"/>
            </a:pPr>
            <a:r>
              <a:rPr lang="en-GB" sz="1150" dirty="0">
                <a:latin typeface="K26AlphaABC" panose="02000500000000000000" pitchFamily="2" charset="0"/>
                <a:ea typeface="KB3PurplePetals" panose="02000603000000000000" pitchFamily="2" charset="0"/>
              </a:rPr>
              <a:t>The other people in K Unit do not like having Alex as part of their team.</a:t>
            </a:r>
          </a:p>
          <a:p>
            <a:pPr marL="228600" indent="-228600">
              <a:buAutoNum type="arabicPeriod"/>
            </a:pPr>
            <a:r>
              <a:rPr lang="en-GB" sz="1150" dirty="0">
                <a:latin typeface="K26AlphaABC" panose="02000500000000000000" pitchFamily="2" charset="0"/>
                <a:ea typeface="KB3PurplePetals" panose="02000603000000000000" pitchFamily="2" charset="0"/>
              </a:rPr>
              <a:t>By the end of the training, K Unit and the Sergeant respect Alex. </a:t>
            </a:r>
          </a:p>
          <a:p>
            <a:pPr marL="228600" indent="-228600">
              <a:buAutoNum type="arabicPeriod"/>
            </a:pPr>
            <a:r>
              <a:rPr lang="en-GB" sz="1150" dirty="0">
                <a:latin typeface="K26AlphaABC" panose="02000500000000000000" pitchFamily="2" charset="0"/>
                <a:ea typeface="KB3PurplePetals" panose="02000603000000000000" pitchFamily="2" charset="0"/>
              </a:rPr>
              <a:t>Mr. Blunt does not care about what happens to Alex.</a:t>
            </a:r>
          </a:p>
          <a:p>
            <a:pPr marL="228600" indent="-228600">
              <a:buAutoNum type="arabicPeriod"/>
            </a:pPr>
            <a:r>
              <a:rPr lang="en-GB" sz="1150" dirty="0">
                <a:latin typeface="K26AlphaABC" panose="02000500000000000000" pitchFamily="2" charset="0"/>
                <a:ea typeface="KB3PurplePetals" panose="02000603000000000000" pitchFamily="2" charset="0"/>
              </a:rPr>
              <a:t>Mrs. Jones cares about what happens to Alex.</a:t>
            </a:r>
          </a:p>
        </p:txBody>
      </p:sp>
      <p:sp>
        <p:nvSpPr>
          <p:cNvPr id="11" name="TextBox 10"/>
          <p:cNvSpPr txBox="1"/>
          <p:nvPr/>
        </p:nvSpPr>
        <p:spPr>
          <a:xfrm>
            <a:off x="3683262" y="5276139"/>
            <a:ext cx="3389158" cy="1954381"/>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Why is this chapter called ‘Toys Aren’t Us?’</a:t>
            </a:r>
          </a:p>
          <a:p>
            <a:pPr marL="228600" indent="-228600">
              <a:buAutoNum type="arabicPeriod"/>
            </a:pPr>
            <a:r>
              <a:rPr lang="en-GB" sz="1100" dirty="0">
                <a:latin typeface="K26AlphaABC" panose="02000500000000000000" pitchFamily="2" charset="0"/>
                <a:ea typeface="KB3PurplePetals" panose="02000603000000000000" pitchFamily="2" charset="0"/>
              </a:rPr>
              <a:t>What gadgets is Alex given and what can they do?</a:t>
            </a:r>
          </a:p>
          <a:p>
            <a:pPr marL="228600" indent="-228600">
              <a:buAutoNum type="arabicPeriod"/>
            </a:pPr>
            <a:r>
              <a:rPr lang="en-GB" sz="1100" dirty="0">
                <a:latin typeface="K26AlphaABC" panose="02000500000000000000" pitchFamily="2" charset="0"/>
                <a:ea typeface="KB3PurplePetals" panose="02000603000000000000" pitchFamily="2" charset="0"/>
              </a:rPr>
              <a:t>Which gadget do you think will be the most useful and why? </a:t>
            </a:r>
          </a:p>
          <a:p>
            <a:pPr marL="228600" indent="-228600">
              <a:buAutoNum type="arabicPeriod"/>
            </a:pPr>
            <a:r>
              <a:rPr lang="en-GB" sz="1100" dirty="0">
                <a:latin typeface="K26AlphaABC" panose="02000500000000000000" pitchFamily="2" charset="0"/>
                <a:ea typeface="KB3PurplePetals" panose="02000603000000000000" pitchFamily="2" charset="0"/>
              </a:rPr>
              <a:t>How does Alex help Wolf on the plane?</a:t>
            </a:r>
          </a:p>
          <a:p>
            <a:pPr marL="228600" indent="-228600">
              <a:buAutoNum type="arabicPeriod"/>
            </a:pPr>
            <a:r>
              <a:rPr lang="en-GB" sz="1100" dirty="0">
                <a:latin typeface="K26AlphaABC" panose="02000500000000000000" pitchFamily="2" charset="0"/>
                <a:ea typeface="KB3PurplePetals" panose="02000603000000000000" pitchFamily="2" charset="0"/>
              </a:rPr>
              <a:t>What does this helpful act tell you about Alex? Explain your answer in 2-3 sentences, using evidence from your book. </a:t>
            </a:r>
          </a:p>
          <a:p>
            <a:pPr marL="228600" indent="-228600">
              <a:buAutoNum type="arabicPeriod"/>
            </a:pPr>
            <a:r>
              <a:rPr lang="en-GB" sz="1100" dirty="0">
                <a:latin typeface="K26AlphaABC" panose="02000500000000000000" pitchFamily="2" charset="0"/>
                <a:ea typeface="KB3PurplePetals" panose="02000603000000000000" pitchFamily="2" charset="0"/>
              </a:rPr>
              <a:t>Why does Alex need to read about Felix Lester? </a:t>
            </a:r>
          </a:p>
        </p:txBody>
      </p:sp>
      <p:sp>
        <p:nvSpPr>
          <p:cNvPr id="19" name="TextBox 18"/>
          <p:cNvSpPr txBox="1"/>
          <p:nvPr/>
        </p:nvSpPr>
        <p:spPr>
          <a:xfrm>
            <a:off x="307649" y="526011"/>
            <a:ext cx="3362387" cy="2516073"/>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105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Alex wakes up in a strange room.</a:t>
            </a:r>
          </a:p>
          <a:p>
            <a:pPr marL="228600" indent="-228600">
              <a:buAutoNum type="arabicPeriod"/>
            </a:pPr>
            <a:r>
              <a:rPr lang="en-GB" sz="1050" dirty="0">
                <a:latin typeface="K26AlphaABC" panose="02000500000000000000" pitchFamily="2" charset="0"/>
                <a:ea typeface="KB3PurplePetals" panose="02000603000000000000" pitchFamily="2" charset="0"/>
              </a:rPr>
              <a:t>Alex is taken to meet Mr. Blunt and Mrs. Jones.</a:t>
            </a:r>
          </a:p>
          <a:p>
            <a:pPr marL="228600" indent="-228600">
              <a:buAutoNum type="arabicPeriod"/>
            </a:pPr>
            <a:r>
              <a:rPr lang="en-GB" sz="1050" dirty="0">
                <a:latin typeface="K26AlphaABC" panose="02000500000000000000" pitchFamily="2" charset="0"/>
                <a:ea typeface="KB3PurplePetals" panose="02000603000000000000" pitchFamily="2" charset="0"/>
              </a:rPr>
              <a:t>Mr. Blunt tells Alex that they need his help.</a:t>
            </a:r>
          </a:p>
          <a:p>
            <a:pPr marL="228600" indent="-228600">
              <a:buAutoNum type="arabicPeriod"/>
            </a:pPr>
            <a:r>
              <a:rPr lang="en-GB" sz="1050" dirty="0">
                <a:latin typeface="K26AlphaABC" panose="02000500000000000000" pitchFamily="2" charset="0"/>
                <a:ea typeface="KB3PurplePetals" panose="02000603000000000000" pitchFamily="2" charset="0"/>
              </a:rPr>
              <a:t>Alex finds out that 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is giving away thousands of computers to schools.</a:t>
            </a:r>
          </a:p>
          <a:p>
            <a:pPr marL="228600" indent="-228600">
              <a:buAutoNum type="arabicPeriod"/>
            </a:pPr>
            <a:r>
              <a:rPr lang="en-GB" sz="1050" dirty="0">
                <a:latin typeface="K26AlphaABC" panose="02000500000000000000" pitchFamily="2" charset="0"/>
                <a:ea typeface="KB3PurplePetals" panose="02000603000000000000" pitchFamily="2" charset="0"/>
              </a:rPr>
              <a:t>Mr. Blunt says that Ian Rider had ‘discovered something’ at </a:t>
            </a:r>
            <a:r>
              <a:rPr lang="en-GB" sz="1050" dirty="0" err="1">
                <a:latin typeface="K26AlphaABC" panose="02000500000000000000" pitchFamily="2" charset="0"/>
                <a:ea typeface="KB3PurplePetals" panose="02000603000000000000" pitchFamily="2" charset="0"/>
              </a:rPr>
              <a:t>Sayle’s</a:t>
            </a:r>
            <a:r>
              <a:rPr lang="en-GB" sz="1050" dirty="0">
                <a:latin typeface="K26AlphaABC" panose="02000500000000000000" pitchFamily="2" charset="0"/>
                <a:ea typeface="KB3PurplePetals" panose="02000603000000000000" pitchFamily="2" charset="0"/>
              </a:rPr>
              <a:t> headquarters.</a:t>
            </a: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13" name="TextBox 12"/>
            <p:cNvSpPr txBox="1"/>
            <p:nvPr/>
          </p:nvSpPr>
          <p:spPr>
            <a:xfrm>
              <a:off x="535073" y="2635926"/>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4 &amp; 5</a:t>
              </a:r>
            </a:p>
          </p:txBody>
        </p:sp>
        <p:sp>
          <p:nvSpPr>
            <p:cNvPr id="14" name="TextBox 13"/>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6</a:t>
              </a:r>
            </a:p>
          </p:txBody>
        </p:sp>
        <p:sp>
          <p:nvSpPr>
            <p:cNvPr id="15" name="TextBox 14"/>
            <p:cNvSpPr txBox="1"/>
            <p:nvPr/>
          </p:nvSpPr>
          <p:spPr>
            <a:xfrm>
              <a:off x="7370917" y="2617754"/>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303464" y="4972778"/>
            <a:ext cx="3293101" cy="2535874"/>
            <a:chOff x="3695661" y="4932517"/>
            <a:chExt cx="3293101" cy="2535874"/>
          </a:xfrm>
        </p:grpSpPr>
        <p:sp>
          <p:nvSpPr>
            <p:cNvPr id="38" name="TextBox 37"/>
            <p:cNvSpPr txBox="1"/>
            <p:nvPr/>
          </p:nvSpPr>
          <p:spPr>
            <a:xfrm>
              <a:off x="3968875" y="4932517"/>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Keeping Track of the Setting</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95661" y="5160067"/>
              <a:ext cx="3293101" cy="2308324"/>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The Chapter ‘Double 0 Nothing’ starts with Alex on a long training hike. Then it goes back in time to explain what Alex has been doing.</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On what page does the chapter return to describing Alex’s hike again?</a:t>
              </a:r>
            </a:p>
            <a:p>
              <a:pPr marL="228600" indent="-228600">
                <a:buAutoNum type="arabicPeriod"/>
              </a:pPr>
              <a:r>
                <a:rPr lang="en-GB" sz="1200" dirty="0">
                  <a:latin typeface="K26AlphaABC" panose="02000500000000000000" pitchFamily="2" charset="0"/>
                  <a:ea typeface="KB3PurplePetals" panose="02000603000000000000" pitchFamily="2" charset="0"/>
                </a:rPr>
                <a:t>What are 3 things that happened to Alex </a:t>
              </a:r>
              <a:r>
                <a:rPr lang="en-GB" sz="1200" b="1" dirty="0">
                  <a:latin typeface="K26AlphaABC" panose="02000500000000000000" pitchFamily="2" charset="0"/>
                  <a:ea typeface="KB3PurplePetals" panose="02000603000000000000" pitchFamily="2" charset="0"/>
                </a:rPr>
                <a:t>before </a:t>
              </a:r>
              <a:r>
                <a:rPr lang="en-GB" sz="1200" dirty="0">
                  <a:latin typeface="K26AlphaABC" panose="02000500000000000000" pitchFamily="2" charset="0"/>
                  <a:ea typeface="KB3PurplePetals" panose="02000603000000000000" pitchFamily="2" charset="0"/>
                </a:rPr>
                <a:t>the hike?</a:t>
              </a:r>
            </a:p>
            <a:p>
              <a:pPr marL="228600" indent="-228600">
                <a:buAutoNum type="arabicPeriod"/>
              </a:pPr>
              <a:r>
                <a:rPr lang="en-GB" sz="1200" dirty="0">
                  <a:latin typeface="K26AlphaABC" panose="02000500000000000000" pitchFamily="2" charset="0"/>
                  <a:ea typeface="KB3PurplePetals" panose="02000603000000000000" pitchFamily="2" charset="0"/>
                </a:rPr>
                <a:t>Why do you think the sergeant </a:t>
              </a:r>
              <a:r>
                <a:rPr lang="en-GB" sz="1200" b="1" dirty="0">
                  <a:latin typeface="K26AlphaABC" panose="02000500000000000000" pitchFamily="2" charset="0"/>
                  <a:ea typeface="KB3PurplePetals" panose="02000603000000000000" pitchFamily="2" charset="0"/>
                </a:rPr>
                <a:t>really</a:t>
              </a:r>
              <a:r>
                <a:rPr lang="en-GB" sz="1200" dirty="0">
                  <a:latin typeface="K26AlphaABC" panose="02000500000000000000" pitchFamily="2" charset="0"/>
                  <a:ea typeface="KB3PurplePetals" panose="02000603000000000000" pitchFamily="2" charset="0"/>
                </a:rPr>
                <a:t> punished Wolf at the Killing House?</a:t>
              </a: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43138" y="581525"/>
            <a:ext cx="3433930" cy="2031325"/>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Alex Rider is the main character in Storm-breaker. </a:t>
            </a:r>
          </a:p>
          <a:p>
            <a:endParaRPr lang="en-GB" sz="105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7 facts about Alex Rider. Make sure you include actions that support any adjectives you use. You may refer back to earlier chapters if needed.</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236C096B-6D69-453D-AF9D-5041AF686517}"/>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Tree>
    <p:extLst>
      <p:ext uri="{BB962C8B-B14F-4D97-AF65-F5344CB8AC3E}">
        <p14:creationId xmlns:p14="http://schemas.microsoft.com/office/powerpoint/2010/main" val="294434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Table 64">
            <a:extLst>
              <a:ext uri="{FF2B5EF4-FFF2-40B4-BE49-F238E27FC236}">
                <a16:creationId xmlns:a16="http://schemas.microsoft.com/office/drawing/2014/main" id="{75C23C6B-7DCB-4A9B-BBCE-E0FDA59F9CDB}"/>
              </a:ext>
            </a:extLst>
          </p:cNvPr>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46" name="Group 45">
            <a:extLst>
              <a:ext uri="{FF2B5EF4-FFF2-40B4-BE49-F238E27FC236}">
                <a16:creationId xmlns:a16="http://schemas.microsoft.com/office/drawing/2014/main" id="{60763985-8DC2-4119-9377-BC2DE36A3FA9}"/>
              </a:ext>
            </a:extLst>
          </p:cNvPr>
          <p:cNvGrpSpPr/>
          <p:nvPr/>
        </p:nvGrpSpPr>
        <p:grpSpPr>
          <a:xfrm>
            <a:off x="277450" y="245881"/>
            <a:ext cx="10154359" cy="5050332"/>
            <a:chOff x="277450" y="245881"/>
            <a:chExt cx="10154359" cy="5050332"/>
          </a:xfrm>
        </p:grpSpPr>
        <p:sp>
          <p:nvSpPr>
            <p:cNvPr id="47" name="TextBox 46">
              <a:extLst>
                <a:ext uri="{FF2B5EF4-FFF2-40B4-BE49-F238E27FC236}">
                  <a16:creationId xmlns:a16="http://schemas.microsoft.com/office/drawing/2014/main" id="{552D3BE3-BDF3-473D-B044-3D7EED82C2E0}"/>
                </a:ext>
              </a:extLst>
            </p:cNvPr>
            <p:cNvSpPr txBox="1"/>
            <p:nvPr/>
          </p:nvSpPr>
          <p:spPr>
            <a:xfrm>
              <a:off x="3970742" y="298929"/>
              <a:ext cx="253111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Setting and Characters</a:t>
              </a:r>
            </a:p>
          </p:txBody>
        </p:sp>
        <p:sp>
          <p:nvSpPr>
            <p:cNvPr id="50" name="TextBox 49">
              <a:extLst>
                <a:ext uri="{FF2B5EF4-FFF2-40B4-BE49-F238E27FC236}">
                  <a16:creationId xmlns:a16="http://schemas.microsoft.com/office/drawing/2014/main" id="{39612407-C3A3-4343-AFBA-A6B1116F8AA3}"/>
                </a:ext>
              </a:extLst>
            </p:cNvPr>
            <p:cNvSpPr txBox="1"/>
            <p:nvPr/>
          </p:nvSpPr>
          <p:spPr>
            <a:xfrm>
              <a:off x="4061502" y="4950051"/>
              <a:ext cx="281298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 6</a:t>
              </a:r>
            </a:p>
          </p:txBody>
        </p:sp>
        <p:sp>
          <p:nvSpPr>
            <p:cNvPr id="51" name="TextBox 50">
              <a:extLst>
                <a:ext uri="{FF2B5EF4-FFF2-40B4-BE49-F238E27FC236}">
                  <a16:creationId xmlns:a16="http://schemas.microsoft.com/office/drawing/2014/main" id="{80079935-0DB4-4256-ACC2-94B59E139446}"/>
                </a:ext>
              </a:extLst>
            </p:cNvPr>
            <p:cNvSpPr txBox="1"/>
            <p:nvPr/>
          </p:nvSpPr>
          <p:spPr>
            <a:xfrm>
              <a:off x="7370790" y="2609163"/>
              <a:ext cx="2714634"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Finding Evidence</a:t>
              </a:r>
              <a:endParaRPr lang="en-GB" sz="1400" b="1" dirty="0">
                <a:latin typeface="K26AlphaABC" panose="02000500000000000000" pitchFamily="2" charset="0"/>
                <a:ea typeface="KB3PurplePetals" panose="02000603000000000000" pitchFamily="2" charset="0"/>
              </a:endParaRPr>
            </a:p>
          </p:txBody>
        </p:sp>
        <p:sp>
          <p:nvSpPr>
            <p:cNvPr id="52" name="TextBox 51">
              <a:extLst>
                <a:ext uri="{FF2B5EF4-FFF2-40B4-BE49-F238E27FC236}">
                  <a16:creationId xmlns:a16="http://schemas.microsoft.com/office/drawing/2014/main" id="{2B7F9F8B-6FDF-4FEA-8061-FB01BCE0BD0B}"/>
                </a:ext>
              </a:extLst>
            </p:cNvPr>
            <p:cNvSpPr txBox="1"/>
            <p:nvPr/>
          </p:nvSpPr>
          <p:spPr>
            <a:xfrm>
              <a:off x="569690" y="307196"/>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Asking Questions</a:t>
              </a:r>
            </a:p>
          </p:txBody>
        </p:sp>
        <p:sp>
          <p:nvSpPr>
            <p:cNvPr id="53" name="TextBox 52">
              <a:extLst>
                <a:ext uri="{FF2B5EF4-FFF2-40B4-BE49-F238E27FC236}">
                  <a16:creationId xmlns:a16="http://schemas.microsoft.com/office/drawing/2014/main" id="{5E55E702-B4A6-4D1F-A9A0-8C96E7014FEB}"/>
                </a:ext>
              </a:extLst>
            </p:cNvPr>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54" name="TextBox 53">
              <a:extLst>
                <a:ext uri="{FF2B5EF4-FFF2-40B4-BE49-F238E27FC236}">
                  <a16:creationId xmlns:a16="http://schemas.microsoft.com/office/drawing/2014/main" id="{DAA4E805-80DE-4922-AE4A-C10CD20147CE}"/>
                </a:ext>
              </a:extLst>
            </p:cNvPr>
            <p:cNvSpPr txBox="1"/>
            <p:nvPr/>
          </p:nvSpPr>
          <p:spPr>
            <a:xfrm>
              <a:off x="643057" y="4961501"/>
              <a:ext cx="3294546"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Keeping Track of the Setting</a:t>
              </a:r>
            </a:p>
          </p:txBody>
        </p:sp>
        <p:sp>
          <p:nvSpPr>
            <p:cNvPr id="55" name="TextBox 54">
              <a:extLst>
                <a:ext uri="{FF2B5EF4-FFF2-40B4-BE49-F238E27FC236}">
                  <a16:creationId xmlns:a16="http://schemas.microsoft.com/office/drawing/2014/main" id="{37B099C7-0455-4D5E-903A-BD38396F1476}"/>
                </a:ext>
              </a:extLst>
            </p:cNvPr>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56" name="TextBox 55">
              <a:extLst>
                <a:ext uri="{FF2B5EF4-FFF2-40B4-BE49-F238E27FC236}">
                  <a16:creationId xmlns:a16="http://schemas.microsoft.com/office/drawing/2014/main" id="{4C9D24F9-77DD-4745-97E6-4AF874DBB160}"/>
                </a:ext>
              </a:extLst>
            </p:cNvPr>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57" name="TextBox 56">
              <a:extLst>
                <a:ext uri="{FF2B5EF4-FFF2-40B4-BE49-F238E27FC236}">
                  <a16:creationId xmlns:a16="http://schemas.microsoft.com/office/drawing/2014/main" id="{FB1C78D0-DDF9-4059-8FCF-B9983FFEA695}"/>
                </a:ext>
              </a:extLst>
            </p:cNvPr>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58" name="TextBox 57">
              <a:extLst>
                <a:ext uri="{FF2B5EF4-FFF2-40B4-BE49-F238E27FC236}">
                  <a16:creationId xmlns:a16="http://schemas.microsoft.com/office/drawing/2014/main" id="{A895EB8E-EDAE-4836-83BF-BEF09C9D8173}"/>
                </a:ext>
              </a:extLst>
            </p:cNvPr>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59" name="TextBox 58">
              <a:extLst>
                <a:ext uri="{FF2B5EF4-FFF2-40B4-BE49-F238E27FC236}">
                  <a16:creationId xmlns:a16="http://schemas.microsoft.com/office/drawing/2014/main" id="{BCF51C4C-5ED9-40B6-851D-C69EFA5A646C}"/>
                </a:ext>
              </a:extLst>
            </p:cNvPr>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60" name="TextBox 59">
              <a:extLst>
                <a:ext uri="{FF2B5EF4-FFF2-40B4-BE49-F238E27FC236}">
                  <a16:creationId xmlns:a16="http://schemas.microsoft.com/office/drawing/2014/main" id="{B9647AC5-F4F4-43DD-AD0C-0D9EB0DE4ED3}"/>
                </a:ext>
              </a:extLst>
            </p:cNvPr>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61" name="TextBox 60">
              <a:extLst>
                <a:ext uri="{FF2B5EF4-FFF2-40B4-BE49-F238E27FC236}">
                  <a16:creationId xmlns:a16="http://schemas.microsoft.com/office/drawing/2014/main" id="{1728A617-CEA6-4765-ABE4-ADAC32E7A0CA}"/>
                </a:ext>
              </a:extLst>
            </p:cNvPr>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62" name="TextBox 61">
              <a:extLst>
                <a:ext uri="{FF2B5EF4-FFF2-40B4-BE49-F238E27FC236}">
                  <a16:creationId xmlns:a16="http://schemas.microsoft.com/office/drawing/2014/main" id="{227824F4-D76B-409B-B38B-1F4094C31F42}"/>
                </a:ext>
              </a:extLst>
            </p:cNvPr>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63" name="TextBox 62">
              <a:extLst>
                <a:ext uri="{FF2B5EF4-FFF2-40B4-BE49-F238E27FC236}">
                  <a16:creationId xmlns:a16="http://schemas.microsoft.com/office/drawing/2014/main" id="{EDAFBC8D-267B-4621-BC69-2DE298F7DBB9}"/>
                </a:ext>
              </a:extLst>
            </p:cNvPr>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64" name="TextBox 63">
              <a:extLst>
                <a:ext uri="{FF2B5EF4-FFF2-40B4-BE49-F238E27FC236}">
                  <a16:creationId xmlns:a16="http://schemas.microsoft.com/office/drawing/2014/main" id="{8EAE3B13-C9F9-4020-955E-C0B784827F2C}"/>
                </a:ext>
              </a:extLst>
            </p:cNvPr>
            <p:cNvSpPr txBox="1"/>
            <p:nvPr/>
          </p:nvSpPr>
          <p:spPr>
            <a:xfrm>
              <a:off x="7372502" y="310012"/>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Understanding Characters</a:t>
              </a:r>
            </a:p>
          </p:txBody>
        </p:sp>
      </p:grpSp>
      <p:sp>
        <p:nvSpPr>
          <p:cNvPr id="34" name="TextBox 33">
            <a:extLst>
              <a:ext uri="{FF2B5EF4-FFF2-40B4-BE49-F238E27FC236}">
                <a16:creationId xmlns:a16="http://schemas.microsoft.com/office/drawing/2014/main" id="{B5AA4DDB-6AE2-478F-A09B-AD6498F10AAD}"/>
              </a:ext>
            </a:extLst>
          </p:cNvPr>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dirty="0">
                <a:latin typeface="KB3JustAQuickNote" panose="02000603000000000000" pitchFamily="2" charset="0"/>
                <a:ea typeface="KB3JustAQuickNote" panose="02000603000000000000" pitchFamily="2" charset="0"/>
              </a:rPr>
              <a:t>‘So What Do You Say?’, Double 0 Nothing, Toys Aren’t Us (Chapters 4-6)</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
        <p:nvSpPr>
          <p:cNvPr id="35" name="TextBox 34">
            <a:extLst>
              <a:ext uri="{FF2B5EF4-FFF2-40B4-BE49-F238E27FC236}">
                <a16:creationId xmlns:a16="http://schemas.microsoft.com/office/drawing/2014/main" id="{A15B1741-0F9E-4247-AF27-D82883671232}"/>
              </a:ext>
            </a:extLst>
          </p:cNvPr>
          <p:cNvSpPr txBox="1"/>
          <p:nvPr/>
        </p:nvSpPr>
        <p:spPr>
          <a:xfrm>
            <a:off x="606389" y="2634413"/>
            <a:ext cx="28781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Answer This – Chapters 4 &amp; 5</a:t>
            </a:r>
          </a:p>
        </p:txBody>
      </p:sp>
      <p:grpSp>
        <p:nvGrpSpPr>
          <p:cNvPr id="31" name="Group 30">
            <a:extLst>
              <a:ext uri="{FF2B5EF4-FFF2-40B4-BE49-F238E27FC236}">
                <a16:creationId xmlns:a16="http://schemas.microsoft.com/office/drawing/2014/main" id="{B5BEDA5F-36FA-45B8-8772-A3F0AB4C59F7}"/>
              </a:ext>
            </a:extLst>
          </p:cNvPr>
          <p:cNvGrpSpPr/>
          <p:nvPr/>
        </p:nvGrpSpPr>
        <p:grpSpPr>
          <a:xfrm>
            <a:off x="7043311" y="25935"/>
            <a:ext cx="3448714" cy="5507153"/>
            <a:chOff x="7043311" y="25935"/>
            <a:chExt cx="3448714" cy="5507153"/>
          </a:xfrm>
        </p:grpSpPr>
        <p:sp>
          <p:nvSpPr>
            <p:cNvPr id="32" name="TextBox 31">
              <a:extLst>
                <a:ext uri="{FF2B5EF4-FFF2-40B4-BE49-F238E27FC236}">
                  <a16:creationId xmlns:a16="http://schemas.microsoft.com/office/drawing/2014/main" id="{CB7AD6ED-F20A-474B-958F-13D9BD5CDDD4}"/>
                </a:ext>
              </a:extLst>
            </p:cNvPr>
            <p:cNvSpPr txBox="1"/>
            <p:nvPr/>
          </p:nvSpPr>
          <p:spPr>
            <a:xfrm>
              <a:off x="7306284" y="25935"/>
              <a:ext cx="2764363"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with Answers</a:t>
              </a:r>
            </a:p>
          </p:txBody>
        </p:sp>
        <p:sp>
          <p:nvSpPr>
            <p:cNvPr id="39" name="TextBox 38">
              <a:extLst>
                <a:ext uri="{FF2B5EF4-FFF2-40B4-BE49-F238E27FC236}">
                  <a16:creationId xmlns:a16="http://schemas.microsoft.com/office/drawing/2014/main" id="{AF7254A4-138D-4F1D-89CB-200B7734C594}"/>
                </a:ext>
              </a:extLst>
            </p:cNvPr>
            <p:cNvSpPr txBox="1"/>
            <p:nvPr/>
          </p:nvSpPr>
          <p:spPr>
            <a:xfrm>
              <a:off x="7043311" y="5256089"/>
              <a:ext cx="3448714" cy="276999"/>
            </a:xfrm>
            <a:prstGeom prst="rect">
              <a:avLst/>
            </a:prstGeom>
            <a:noFill/>
          </p:spPr>
          <p:txBody>
            <a:bodyPr wrap="square" rtlCol="0">
              <a:spAutoFit/>
            </a:bodyPr>
            <a:lstStyle/>
            <a:p>
              <a:pPr lvl="1"/>
              <a:r>
                <a:rPr lang="en-GB" sz="1200" dirty="0">
                  <a:solidFill>
                    <a:srgbClr val="FF0000"/>
                  </a:solidFill>
                  <a:latin typeface="K26AlphaABC" panose="02000500000000000000" pitchFamily="2" charset="0"/>
                  <a:ea typeface="KB3PurplePetals" panose="02000603000000000000" pitchFamily="2" charset="0"/>
                </a:rPr>
                <a:t>See separate Vocabulary sheet</a:t>
              </a:r>
            </a:p>
          </p:txBody>
        </p:sp>
      </p:grpSp>
      <p:sp>
        <p:nvSpPr>
          <p:cNvPr id="40" name="TextBox 39">
            <a:extLst>
              <a:ext uri="{FF2B5EF4-FFF2-40B4-BE49-F238E27FC236}">
                <a16:creationId xmlns:a16="http://schemas.microsoft.com/office/drawing/2014/main" id="{B6908266-A9EE-4339-BA7A-FA7857EDD85E}"/>
              </a:ext>
            </a:extLst>
          </p:cNvPr>
          <p:cNvSpPr txBox="1"/>
          <p:nvPr/>
        </p:nvSpPr>
        <p:spPr>
          <a:xfrm>
            <a:off x="344099" y="495976"/>
            <a:ext cx="3362387" cy="2192908"/>
          </a:xfrm>
          <a:prstGeom prst="rect">
            <a:avLst/>
          </a:prstGeom>
          <a:noFill/>
        </p:spPr>
        <p:txBody>
          <a:bodyPr wrap="square" rtlCol="0">
            <a:spAutoFit/>
          </a:bodyPr>
          <a:lstStyle/>
          <a:p>
            <a:pPr marL="228600" indent="-228600">
              <a:buAutoNum type="arabicPeriod"/>
            </a:pPr>
            <a:r>
              <a:rPr lang="en-GB" sz="1050" dirty="0">
                <a:solidFill>
                  <a:srgbClr val="FF0000"/>
                </a:solidFill>
                <a:latin typeface="K26AlphaABC" panose="02000500000000000000" pitchFamily="2" charset="0"/>
                <a:ea typeface="KB3PurplePetals" panose="02000603000000000000" pitchFamily="2" charset="0"/>
              </a:rPr>
              <a:t>Where is Alex? Is it safe? Who has kidnapped him? </a:t>
            </a:r>
          </a:p>
          <a:p>
            <a:pPr marL="228600" indent="-228600">
              <a:buAutoNum type="arabicPeriod"/>
            </a:pPr>
            <a:r>
              <a:rPr lang="en-GB" sz="1050" dirty="0">
                <a:solidFill>
                  <a:srgbClr val="FF0000"/>
                </a:solidFill>
                <a:latin typeface="K26AlphaABC" panose="02000500000000000000" pitchFamily="2" charset="0"/>
                <a:ea typeface="KB3PurplePetals" panose="02000603000000000000" pitchFamily="2" charset="0"/>
              </a:rPr>
              <a:t>What do Mr. Blunt and Mrs. Jones want from Alex? Are they good or bad? Will they hurt him or help him?</a:t>
            </a:r>
          </a:p>
          <a:p>
            <a:pPr marL="228600" indent="-228600">
              <a:buAutoNum type="arabicPeriod"/>
            </a:pPr>
            <a:r>
              <a:rPr lang="en-GB" sz="1050" dirty="0">
                <a:solidFill>
                  <a:srgbClr val="FF0000"/>
                </a:solidFill>
                <a:latin typeface="K26AlphaABC" panose="02000500000000000000" pitchFamily="2" charset="0"/>
                <a:ea typeface="KB3PurplePetals" panose="02000603000000000000" pitchFamily="2" charset="0"/>
              </a:rPr>
              <a:t>Why do they need Alex (a 14 year old)? What do they want Alex to do? Why have they chosen Alex?</a:t>
            </a:r>
          </a:p>
          <a:p>
            <a:pPr marL="228600" indent="-228600">
              <a:buAutoNum type="arabicPeriod"/>
            </a:pPr>
            <a:r>
              <a:rPr lang="en-GB" sz="1050" dirty="0">
                <a:solidFill>
                  <a:srgbClr val="FF0000"/>
                </a:solidFill>
                <a:latin typeface="K26AlphaABC" panose="02000500000000000000" pitchFamily="2" charset="0"/>
                <a:ea typeface="KB3PurplePetals" panose="02000603000000000000" pitchFamily="2" charset="0"/>
              </a:rPr>
              <a:t>Why is it a bad thing to give away computers? Why is </a:t>
            </a:r>
            <a:r>
              <a:rPr lang="en-GB" sz="1050" dirty="0" err="1">
                <a:solidFill>
                  <a:srgbClr val="FF0000"/>
                </a:solidFill>
                <a:latin typeface="K26AlphaABC" panose="02000500000000000000" pitchFamily="2" charset="0"/>
                <a:ea typeface="KB3PurplePetals" panose="02000603000000000000" pitchFamily="2" charset="0"/>
              </a:rPr>
              <a:t>Sayle</a:t>
            </a:r>
            <a:r>
              <a:rPr lang="en-GB" sz="1050" dirty="0">
                <a:solidFill>
                  <a:srgbClr val="FF0000"/>
                </a:solidFill>
                <a:latin typeface="K26AlphaABC" panose="02000500000000000000" pitchFamily="2" charset="0"/>
                <a:ea typeface="KB3PurplePetals" panose="02000603000000000000" pitchFamily="2" charset="0"/>
              </a:rPr>
              <a:t> giving the computers?</a:t>
            </a:r>
          </a:p>
          <a:p>
            <a:pPr marL="228600" indent="-228600">
              <a:buAutoNum type="arabicPeriod"/>
            </a:pPr>
            <a:r>
              <a:rPr lang="en-GB" sz="1050" dirty="0">
                <a:solidFill>
                  <a:srgbClr val="FF0000"/>
                </a:solidFill>
                <a:latin typeface="K26AlphaABC" panose="02000500000000000000" pitchFamily="2" charset="0"/>
                <a:ea typeface="KB3PurplePetals" panose="02000603000000000000" pitchFamily="2" charset="0"/>
              </a:rPr>
              <a:t>What did Ian Rider discover? Did it get him killed? </a:t>
            </a:r>
          </a:p>
        </p:txBody>
      </p:sp>
      <p:sp>
        <p:nvSpPr>
          <p:cNvPr id="42" name="TextBox 41">
            <a:extLst>
              <a:ext uri="{FF2B5EF4-FFF2-40B4-BE49-F238E27FC236}">
                <a16:creationId xmlns:a16="http://schemas.microsoft.com/office/drawing/2014/main" id="{0639F961-BB0F-4657-BB7D-91A03B09104F}"/>
              </a:ext>
            </a:extLst>
          </p:cNvPr>
          <p:cNvSpPr txBox="1"/>
          <p:nvPr/>
        </p:nvSpPr>
        <p:spPr>
          <a:xfrm>
            <a:off x="3706342" y="551892"/>
            <a:ext cx="3393430" cy="2292935"/>
          </a:xfrm>
          <a:prstGeom prst="rect">
            <a:avLst/>
          </a:prstGeom>
          <a:noFill/>
        </p:spPr>
        <p:txBody>
          <a:bodyPr wrap="square" rtlCol="0">
            <a:spAutoFit/>
          </a:bodyPr>
          <a:lstStyle/>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Chapter 4 is set at an M16 training centre.</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M16 wants Alex to be a spy for them, to find out what Herod </a:t>
            </a:r>
            <a:r>
              <a:rPr lang="en-GB" sz="1100" dirty="0" err="1">
                <a:solidFill>
                  <a:srgbClr val="FF0000"/>
                </a:solidFill>
                <a:latin typeface="K26AlphaABC" panose="02000500000000000000" pitchFamily="2" charset="0"/>
                <a:ea typeface="KB3PurplePetals" panose="02000603000000000000" pitchFamily="2" charset="0"/>
              </a:rPr>
              <a:t>Sayle</a:t>
            </a:r>
            <a:r>
              <a:rPr lang="en-GB" sz="1100" dirty="0">
                <a:solidFill>
                  <a:srgbClr val="FF0000"/>
                </a:solidFill>
                <a:latin typeface="K26AlphaABC" panose="02000500000000000000" pitchFamily="2" charset="0"/>
                <a:ea typeface="KB3PurplePetals" panose="02000603000000000000" pitchFamily="2" charset="0"/>
              </a:rPr>
              <a:t> is doing. </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Alex meets Mrs. Jones.</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Alex doesn’t trust or like either of them; blames them for his uncle’s death. Evidence: tells them it’s their fault Ian Rider is dead; doesn’t think Mrs. Jones sounds sorry about Rider; feels blackmailed by them; Alex imagines the ‘human’ part of Blunt being flushed away when Alex says ‘no’ to being a spy.  </a:t>
            </a:r>
          </a:p>
          <a:p>
            <a:pPr marL="228600" indent="-228600">
              <a:buAutoNum type="arabicPeriod"/>
            </a:pPr>
            <a:endParaRPr lang="en-GB" sz="1100" dirty="0">
              <a:latin typeface="K26AlphaABC" panose="02000500000000000000" pitchFamily="2" charset="0"/>
              <a:ea typeface="KB3PurplePetals" panose="02000603000000000000" pitchFamily="2" charset="0"/>
            </a:endParaRPr>
          </a:p>
        </p:txBody>
      </p:sp>
      <p:sp>
        <p:nvSpPr>
          <p:cNvPr id="45" name="TextBox 44">
            <a:extLst>
              <a:ext uri="{FF2B5EF4-FFF2-40B4-BE49-F238E27FC236}">
                <a16:creationId xmlns:a16="http://schemas.microsoft.com/office/drawing/2014/main" id="{A10628C2-EE86-4C42-8667-58929047726F}"/>
              </a:ext>
            </a:extLst>
          </p:cNvPr>
          <p:cNvSpPr txBox="1"/>
          <p:nvPr/>
        </p:nvSpPr>
        <p:spPr>
          <a:xfrm>
            <a:off x="7080421" y="549279"/>
            <a:ext cx="3433930" cy="2185214"/>
          </a:xfrm>
          <a:prstGeom prst="rect">
            <a:avLst/>
          </a:prstGeom>
          <a:noFill/>
        </p:spPr>
        <p:txBody>
          <a:bodyPr wrap="square" rtlCol="0">
            <a:spAutoFit/>
          </a:bodyPr>
          <a:lstStyle/>
          <a:p>
            <a:r>
              <a:rPr lang="en-GB" sz="850" dirty="0">
                <a:solidFill>
                  <a:srgbClr val="FF0000"/>
                </a:solidFill>
                <a:latin typeface="K26AlphaABC" panose="02000500000000000000" pitchFamily="2" charset="0"/>
                <a:ea typeface="KB3PurplePetals" panose="02000603000000000000" pitchFamily="2" charset="0"/>
              </a:rPr>
              <a:t>Alex Rider:</a:t>
            </a:r>
          </a:p>
          <a:p>
            <a:endParaRPr lang="en-GB" sz="850" dirty="0">
              <a:solidFill>
                <a:srgbClr val="FF0000"/>
              </a:solidFill>
              <a:latin typeface="K26AlphaABC" panose="02000500000000000000" pitchFamily="2" charset="0"/>
              <a:ea typeface="KB3PurplePetals" panose="02000603000000000000" pitchFamily="2" charset="0"/>
            </a:endParaRPr>
          </a:p>
          <a:p>
            <a:pPr marL="171450" indent="-171450">
              <a:buFont typeface="Arial" panose="020B0604020202020204" pitchFamily="34" charset="0"/>
              <a:buChar char="•"/>
            </a:pPr>
            <a:r>
              <a:rPr lang="en-GB" sz="850" dirty="0">
                <a:solidFill>
                  <a:srgbClr val="FF0000"/>
                </a:solidFill>
                <a:latin typeface="K26AlphaABC" panose="02000500000000000000" pitchFamily="2" charset="0"/>
                <a:ea typeface="KB3PurplePetals" panose="02000603000000000000" pitchFamily="2" charset="0"/>
              </a:rPr>
              <a:t>Parents died when young; raised by uncle and Jack</a:t>
            </a:r>
          </a:p>
          <a:p>
            <a:pPr marL="171450" indent="-171450">
              <a:buFont typeface="Arial" panose="020B0604020202020204" pitchFamily="34" charset="0"/>
              <a:buChar char="•"/>
            </a:pPr>
            <a:r>
              <a:rPr lang="en-GB" sz="850" dirty="0">
                <a:solidFill>
                  <a:srgbClr val="FF0000"/>
                </a:solidFill>
                <a:latin typeface="K26AlphaABC" panose="02000500000000000000" pitchFamily="2" charset="0"/>
                <a:ea typeface="KB3PurplePetals" panose="02000603000000000000" pitchFamily="2" charset="0"/>
              </a:rPr>
              <a:t>Uncle dies when he is 14; Alex notices discrepancies in stories (seat belt, bank officers having guns, etc) – Alex is curious and resourceful…he goes to breaker’s yard to check car (and gets away from car being crushed and ‘bank’ employee), goes out an upper story window to get into uncle’s office.</a:t>
            </a:r>
          </a:p>
          <a:p>
            <a:pPr marL="171450" indent="-171450">
              <a:buFont typeface="Arial" panose="020B0604020202020204" pitchFamily="34" charset="0"/>
              <a:buChar char="•"/>
            </a:pPr>
            <a:r>
              <a:rPr lang="en-GB" sz="850" dirty="0">
                <a:solidFill>
                  <a:srgbClr val="FF0000"/>
                </a:solidFill>
                <a:latin typeface="K26AlphaABC" panose="02000500000000000000" pitchFamily="2" charset="0"/>
                <a:ea typeface="KB3PurplePetals" panose="02000603000000000000" pitchFamily="2" charset="0"/>
              </a:rPr>
              <a:t>Smart – able to quickly get algebra answer</a:t>
            </a:r>
          </a:p>
          <a:p>
            <a:pPr marL="171450" indent="-171450">
              <a:buFont typeface="Arial" panose="020B0604020202020204" pitchFamily="34" charset="0"/>
              <a:buChar char="•"/>
            </a:pPr>
            <a:r>
              <a:rPr lang="en-GB" sz="850" dirty="0">
                <a:solidFill>
                  <a:srgbClr val="FF0000"/>
                </a:solidFill>
                <a:latin typeface="K26AlphaABC" panose="02000500000000000000" pitchFamily="2" charset="0"/>
                <a:ea typeface="KB3PurplePetals" panose="02000603000000000000" pitchFamily="2" charset="0"/>
              </a:rPr>
              <a:t>Knows karate, in good shape (able to complete M16 training)</a:t>
            </a:r>
          </a:p>
          <a:p>
            <a:pPr marL="171450" indent="-171450">
              <a:buFont typeface="Arial" panose="020B0604020202020204" pitchFamily="34" charset="0"/>
              <a:buChar char="•"/>
            </a:pPr>
            <a:r>
              <a:rPr lang="en-GB" sz="850" dirty="0">
                <a:solidFill>
                  <a:srgbClr val="FF0000"/>
                </a:solidFill>
                <a:latin typeface="K26AlphaABC" panose="02000500000000000000" pitchFamily="2" charset="0"/>
                <a:ea typeface="KB3PurplePetals" panose="02000603000000000000" pitchFamily="2" charset="0"/>
              </a:rPr>
              <a:t>Not accepted by K Unit because of his age; doesn’t tell on others, accepts others’ bad behaviour, but helps them anyway (Wolf – Killing House, matches, airplane)</a:t>
            </a:r>
          </a:p>
          <a:p>
            <a:pPr marL="171450" indent="-171450">
              <a:buFont typeface="Arial" panose="020B0604020202020204" pitchFamily="34" charset="0"/>
              <a:buChar char="•"/>
            </a:pPr>
            <a:endParaRPr lang="en-GB" sz="850" dirty="0">
              <a:solidFill>
                <a:srgbClr val="FF0000"/>
              </a:solidFill>
              <a:latin typeface="K26AlphaABC" panose="02000500000000000000" pitchFamily="2" charset="0"/>
              <a:ea typeface="KB3PurplePetals" panose="02000603000000000000" pitchFamily="2" charset="0"/>
            </a:endParaRPr>
          </a:p>
        </p:txBody>
      </p:sp>
      <p:sp>
        <p:nvSpPr>
          <p:cNvPr id="66" name="TextBox 65">
            <a:extLst>
              <a:ext uri="{FF2B5EF4-FFF2-40B4-BE49-F238E27FC236}">
                <a16:creationId xmlns:a16="http://schemas.microsoft.com/office/drawing/2014/main" id="{2C125078-A3D0-467C-BF2E-E60DAABF2876}"/>
              </a:ext>
            </a:extLst>
          </p:cNvPr>
          <p:cNvSpPr txBox="1"/>
          <p:nvPr/>
        </p:nvSpPr>
        <p:spPr>
          <a:xfrm>
            <a:off x="276395" y="2925046"/>
            <a:ext cx="3454177" cy="20313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M16 needs to know what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is up to; </a:t>
            </a: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won’t suspect a teenager; Alex is resourceful, fit and brave. </a:t>
            </a:r>
          </a:p>
          <a:p>
            <a:pPr marL="228600" indent="-228600">
              <a:buAutoNum type="arabicPeriod"/>
            </a:pPr>
            <a:r>
              <a:rPr lang="en-GB" sz="900" dirty="0" err="1">
                <a:solidFill>
                  <a:srgbClr val="FF0000"/>
                </a:solidFill>
                <a:latin typeface="K26AlphaABC" panose="02000500000000000000" pitchFamily="2" charset="0"/>
                <a:ea typeface="KB3PurplePetals" panose="02000603000000000000" pitchFamily="2" charset="0"/>
              </a:rPr>
              <a:t>Sayle</a:t>
            </a:r>
            <a:r>
              <a:rPr lang="en-GB" sz="900" dirty="0">
                <a:solidFill>
                  <a:srgbClr val="FF0000"/>
                </a:solidFill>
                <a:latin typeface="K26AlphaABC" panose="02000500000000000000" pitchFamily="2" charset="0"/>
                <a:ea typeface="KB3PurplePetals" panose="02000603000000000000" pitchFamily="2" charset="0"/>
              </a:rPr>
              <a:t> says he wants to make an unforgettable gesture to express his true feelings towards the UK.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Mr. Blunt and Mrs. Jones tell Alex he will have to go to an unpleasant institution to live, as Jack will have to return to the US.</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is on a long hike.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is called Double 0 Nothing as a play on 007, but he’s a ‘nothing’ of a person.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Wolf pushes him into a trip wire and Alex sets off a booby trap.</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Alex pickpockets matches from the sergeant and gives them to the rest of the Unit so they can start a fire.</a:t>
            </a:r>
          </a:p>
        </p:txBody>
      </p:sp>
      <p:sp>
        <p:nvSpPr>
          <p:cNvPr id="68" name="TextBox 67">
            <a:extLst>
              <a:ext uri="{FF2B5EF4-FFF2-40B4-BE49-F238E27FC236}">
                <a16:creationId xmlns:a16="http://schemas.microsoft.com/office/drawing/2014/main" id="{517AC47B-DC58-459B-B320-5F8C6A86C259}"/>
              </a:ext>
            </a:extLst>
          </p:cNvPr>
          <p:cNvSpPr txBox="1"/>
          <p:nvPr/>
        </p:nvSpPr>
        <p:spPr>
          <a:xfrm>
            <a:off x="7076513" y="2842105"/>
            <a:ext cx="3380970" cy="2062103"/>
          </a:xfrm>
          <a:prstGeom prst="rect">
            <a:avLst/>
          </a:prstGeom>
          <a:noFill/>
        </p:spPr>
        <p:txBody>
          <a:bodyPr wrap="square" rtlCol="0">
            <a:spAutoFit/>
          </a:bodyPr>
          <a:lstStyle/>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The sergeant complained about having a boy in his unit; Unit calls him ‘Double 0 Nothing’; Wolf taunted/humiliated him whenever he could, others ignored him; Wolf tripped him at a meal; Wolf pushed him into a trip wire at the Killing House.</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Sergeant encouraged Alex to finish the hike/told him he knew about Killing House; Warm in the voice of Snake when he finished the hike; Wolf apologises to Alex when Alex leaves the Unit.</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Mr. Blunt expects Alex to be killed, says Alex dying would be proof </a:t>
            </a:r>
            <a:r>
              <a:rPr lang="en-GB" sz="800" dirty="0" err="1">
                <a:solidFill>
                  <a:srgbClr val="FF0000"/>
                </a:solidFill>
                <a:latin typeface="K26AlphaABC" panose="02000500000000000000" pitchFamily="2" charset="0"/>
                <a:ea typeface="KB3PurplePetals" panose="02000603000000000000" pitchFamily="2" charset="0"/>
              </a:rPr>
              <a:t>Sayle</a:t>
            </a:r>
            <a:r>
              <a:rPr lang="en-GB" sz="800" dirty="0">
                <a:solidFill>
                  <a:srgbClr val="FF0000"/>
                </a:solidFill>
                <a:latin typeface="K26AlphaABC" panose="02000500000000000000" pitchFamily="2" charset="0"/>
                <a:ea typeface="KB3PurplePetals" panose="02000603000000000000" pitchFamily="2" charset="0"/>
              </a:rPr>
              <a:t> was bad, says Alex dying might be helpful; doesn’t think Alex has a chance by sends him anyway.</a:t>
            </a:r>
          </a:p>
          <a:p>
            <a:pPr marL="228600" indent="-228600">
              <a:buAutoNum type="arabicPeriod"/>
            </a:pPr>
            <a:r>
              <a:rPr lang="en-GB" sz="800" dirty="0">
                <a:solidFill>
                  <a:srgbClr val="FF0000"/>
                </a:solidFill>
                <a:latin typeface="K26AlphaABC" panose="02000500000000000000" pitchFamily="2" charset="0"/>
                <a:ea typeface="KB3PurplePetals" panose="02000603000000000000" pitchFamily="2" charset="0"/>
              </a:rPr>
              <a:t>Mrs. Jones has planned for Alex to get gadgets to help; she challenges Mr. Blunt about Alex’s readiness to be a spy, says ‘we can’t do it’; stops him from parachuting – says it’s too risky; tells Alex about </a:t>
            </a:r>
            <a:r>
              <a:rPr lang="en-GB" sz="800" dirty="0" err="1">
                <a:solidFill>
                  <a:srgbClr val="FF0000"/>
                </a:solidFill>
                <a:latin typeface="K26AlphaABC" panose="02000500000000000000" pitchFamily="2" charset="0"/>
                <a:ea typeface="KB3PurplePetals" panose="02000603000000000000" pitchFamily="2" charset="0"/>
              </a:rPr>
              <a:t>Yassen</a:t>
            </a:r>
            <a:r>
              <a:rPr lang="en-GB" sz="800" dirty="0">
                <a:solidFill>
                  <a:srgbClr val="FF0000"/>
                </a:solidFill>
                <a:latin typeface="K26AlphaABC" panose="02000500000000000000" pitchFamily="2" charset="0"/>
                <a:ea typeface="KB3PurplePetals" panose="02000603000000000000" pitchFamily="2" charset="0"/>
              </a:rPr>
              <a:t> &amp; says to let her know if he sees </a:t>
            </a:r>
            <a:r>
              <a:rPr lang="en-GB" sz="800" dirty="0" err="1">
                <a:solidFill>
                  <a:srgbClr val="FF0000"/>
                </a:solidFill>
                <a:latin typeface="K26AlphaABC" panose="02000500000000000000" pitchFamily="2" charset="0"/>
                <a:ea typeface="KB3PurplePetals" panose="02000603000000000000" pitchFamily="2" charset="0"/>
              </a:rPr>
              <a:t>Yassen</a:t>
            </a:r>
            <a:r>
              <a:rPr lang="en-GB" sz="800" dirty="0">
                <a:solidFill>
                  <a:srgbClr val="FF0000"/>
                </a:solidFill>
                <a:latin typeface="K26AlphaABC" panose="02000500000000000000" pitchFamily="2" charset="0"/>
                <a:ea typeface="KB3PurplePetals" panose="02000603000000000000" pitchFamily="2" charset="0"/>
              </a:rPr>
              <a:t> so she can pull Alex out of the situation. </a:t>
            </a:r>
          </a:p>
        </p:txBody>
      </p:sp>
      <p:sp>
        <p:nvSpPr>
          <p:cNvPr id="33" name="TextBox 32">
            <a:extLst>
              <a:ext uri="{FF2B5EF4-FFF2-40B4-BE49-F238E27FC236}">
                <a16:creationId xmlns:a16="http://schemas.microsoft.com/office/drawing/2014/main" id="{B2847098-3C4B-4563-BB8A-1AC86A60A545}"/>
              </a:ext>
            </a:extLst>
          </p:cNvPr>
          <p:cNvSpPr txBox="1"/>
          <p:nvPr/>
        </p:nvSpPr>
        <p:spPr>
          <a:xfrm>
            <a:off x="325753" y="5295892"/>
            <a:ext cx="3293101" cy="2092881"/>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The chapter returns to the hike on page 73: ‘Alex remembered the words now, exactly 24 hours later.’</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Alex is called Double 0 Nothing by the Unit; is tripped by Wolf in the canteen; is pushed into a trip wire by Wolf in Killing House; learned map reading, radio communication, first aid; took an unarmed combat class; did an assault course; trained on his own when others were on a jungle survival course.</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The sergeant punished Wolf because he had seen what Wold had done to Alex. </a:t>
            </a:r>
          </a:p>
          <a:p>
            <a:pPr marL="228600" indent="-228600">
              <a:buAutoNum type="arabicPeriod"/>
            </a:pPr>
            <a:endParaRPr lang="en-GB" sz="1000" dirty="0">
              <a:latin typeface="K26AlphaABC" panose="02000500000000000000" pitchFamily="2" charset="0"/>
              <a:ea typeface="KB3PurplePetals" panose="02000603000000000000" pitchFamily="2" charset="0"/>
            </a:endParaRPr>
          </a:p>
        </p:txBody>
      </p:sp>
      <p:sp>
        <p:nvSpPr>
          <p:cNvPr id="37" name="TextBox 36">
            <a:extLst>
              <a:ext uri="{FF2B5EF4-FFF2-40B4-BE49-F238E27FC236}">
                <a16:creationId xmlns:a16="http://schemas.microsoft.com/office/drawing/2014/main" id="{36C581D4-B16C-4924-B2E4-54CD1640C160}"/>
              </a:ext>
            </a:extLst>
          </p:cNvPr>
          <p:cNvSpPr txBox="1"/>
          <p:nvPr/>
        </p:nvSpPr>
        <p:spPr>
          <a:xfrm>
            <a:off x="3698282" y="5144560"/>
            <a:ext cx="3389158" cy="2577629"/>
          </a:xfrm>
          <a:prstGeom prst="rect">
            <a:avLst/>
          </a:prstGeom>
          <a:noFill/>
        </p:spPr>
        <p:txBody>
          <a:bodyPr wrap="square" rtlCol="0">
            <a:spAutoFit/>
          </a:bodyPr>
          <a:lstStyle/>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The chapter is called ‘Toys Aren’t Us’ because Alex receives gadgets to help him at </a:t>
            </a:r>
            <a:r>
              <a:rPr lang="en-GB" sz="850" dirty="0" err="1">
                <a:solidFill>
                  <a:srgbClr val="FF0000"/>
                </a:solidFill>
                <a:latin typeface="K26AlphaABC" panose="02000500000000000000" pitchFamily="2" charset="0"/>
                <a:ea typeface="KB3PurplePetals" panose="02000603000000000000" pitchFamily="2" charset="0"/>
              </a:rPr>
              <a:t>Sayle</a:t>
            </a:r>
            <a:r>
              <a:rPr lang="en-GB" sz="850" dirty="0">
                <a:solidFill>
                  <a:srgbClr val="FF0000"/>
                </a:solidFill>
                <a:latin typeface="K26AlphaABC" panose="02000500000000000000" pitchFamily="2" charset="0"/>
                <a:ea typeface="KB3PurplePetals" panose="02000603000000000000" pitchFamily="2" charset="0"/>
              </a:rPr>
              <a:t> Enterprises.</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Gadgets are: yoyo w/ strong string; Zit-clean tube w/ cream that eats through metal; Game Boy w/ 4 games – Nemesis (fax/photocopier), Exocet (x-ray device), Speed Wars (bug finder) and Bomber Boy (smoke bomb).</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Various</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pushes Wolf out when Wolf is afraid to jump.</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is kind to Wolf and willing to help him, even though Wolf has been unkind to him. Alex cares about other people and doesn’t want them to do badly; he doesn’t hold grudges. This is similar to him giving the men matches from the </a:t>
            </a:r>
            <a:r>
              <a:rPr lang="en-GB" sz="850" dirty="0" err="1">
                <a:solidFill>
                  <a:srgbClr val="FF0000"/>
                </a:solidFill>
                <a:latin typeface="K26AlphaABC" panose="02000500000000000000" pitchFamily="2" charset="0"/>
                <a:ea typeface="KB3PurplePetals" panose="02000603000000000000" pitchFamily="2" charset="0"/>
              </a:rPr>
              <a:t>Sargeant</a:t>
            </a:r>
            <a:r>
              <a:rPr lang="en-GB" sz="850" dirty="0">
                <a:solidFill>
                  <a:srgbClr val="FF0000"/>
                </a:solidFill>
                <a:latin typeface="K26AlphaABC" panose="02000500000000000000" pitchFamily="2" charset="0"/>
                <a:ea typeface="KB3PurplePetals" panose="02000603000000000000" pitchFamily="2" charset="0"/>
              </a:rPr>
              <a:t>, and not telling what Wolf did in the Killing House. </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Alex needs to be able to pretend convincingly to be Felix Lester, so needs to know about him. </a:t>
            </a:r>
          </a:p>
          <a:p>
            <a:pPr marL="228600" indent="-228600">
              <a:buAutoNum type="arabicPeriod"/>
            </a:pPr>
            <a:endParaRPr lang="en-GB" sz="850" dirty="0">
              <a:solidFill>
                <a:srgbClr val="FF0000"/>
              </a:solidFill>
              <a:latin typeface="K26AlphaABC" panose="02000500000000000000" pitchFamily="2" charset="0"/>
              <a:ea typeface="KB3PurplePetals" panose="02000603000000000000" pitchFamily="2" charset="0"/>
            </a:endParaRPr>
          </a:p>
          <a:p>
            <a:pPr marL="228600" indent="-228600">
              <a:buAutoNum type="arabicPeriod"/>
            </a:pPr>
            <a:endParaRPr lang="en-GB" sz="850" dirty="0">
              <a:solidFill>
                <a:srgbClr val="FF0000"/>
              </a:solidFill>
              <a:latin typeface="K26AlphaABC" panose="02000500000000000000" pitchFamily="2" charset="0"/>
              <a:ea typeface="KB3PurplePetals" panose="02000603000000000000" pitchFamily="2" charset="0"/>
            </a:endParaRPr>
          </a:p>
          <a:p>
            <a:pPr marL="228600" indent="-228600">
              <a:buAutoNum type="arabicPeriod"/>
            </a:pPr>
            <a:endParaRPr lang="en-GB" sz="850" dirty="0">
              <a:solidFill>
                <a:srgbClr val="FF0000"/>
              </a:solidFill>
              <a:latin typeface="K26AlphaABC" panose="02000500000000000000" pitchFamily="2" charset="0"/>
              <a:ea typeface="KB3PurplePetals" panose="02000603000000000000" pitchFamily="2" charset="0"/>
            </a:endParaRPr>
          </a:p>
        </p:txBody>
      </p:sp>
    </p:spTree>
    <p:extLst>
      <p:ext uri="{BB962C8B-B14F-4D97-AF65-F5344CB8AC3E}">
        <p14:creationId xmlns:p14="http://schemas.microsoft.com/office/powerpoint/2010/main" val="77446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1850" y="269837"/>
          <a:ext cx="10152000" cy="70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gridCol w="3384000">
                  <a:extLst>
                    <a:ext uri="{9D8B030D-6E8A-4147-A177-3AD203B41FA5}">
                      <a16:colId xmlns:a16="http://schemas.microsoft.com/office/drawing/2014/main" val="20002"/>
                    </a:ext>
                  </a:extLst>
                </a:gridCol>
              </a:tblGrid>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40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40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10987" y="2674142"/>
            <a:ext cx="3454178" cy="2277547"/>
          </a:xfrm>
          <a:prstGeom prst="rect">
            <a:avLst/>
          </a:prstGeom>
          <a:noFill/>
        </p:spPr>
        <p:txBody>
          <a:bodyPr wrap="square" rtlCol="0">
            <a:spAutoFit/>
          </a:bodyPr>
          <a:lstStyle/>
          <a:p>
            <a:pPr algn="ctr"/>
            <a:r>
              <a:rPr lang="en-GB" sz="3000" b="1" dirty="0">
                <a:latin typeface="KB3JustAQuickNote" panose="02000603000000000000" pitchFamily="2" charset="0"/>
                <a:ea typeface="KB3JustAQuickNote" panose="02000603000000000000" pitchFamily="2" charset="0"/>
              </a:rPr>
              <a:t>Alex Rider - </a:t>
            </a:r>
            <a:r>
              <a:rPr lang="en-GB" sz="3000" b="1" dirty="0" err="1">
                <a:latin typeface="KB3JustAQuickNote" panose="02000603000000000000" pitchFamily="2" charset="0"/>
                <a:ea typeface="KB3JustAQuickNote" panose="02000603000000000000" pitchFamily="2" charset="0"/>
              </a:rPr>
              <a:t>Stormbreaker</a:t>
            </a:r>
            <a:endParaRPr lang="en-GB" sz="3000" b="1" dirty="0">
              <a:latin typeface="KB3JustAQuickNote" panose="02000603000000000000" pitchFamily="2" charset="0"/>
              <a:ea typeface="KB3JustAQuickNote" panose="02000603000000000000" pitchFamily="2" charset="0"/>
            </a:endParaRPr>
          </a:p>
          <a:p>
            <a:pPr algn="ctr"/>
            <a:r>
              <a:rPr lang="en-GB" sz="1500" b="1" i="1" dirty="0" err="1">
                <a:latin typeface="KB3JustAQuickNote" panose="02000603000000000000" pitchFamily="2" charset="0"/>
                <a:ea typeface="KB3JustAQuickNote" panose="02000603000000000000" pitchFamily="2" charset="0"/>
              </a:rPr>
              <a:t>Physalia</a:t>
            </a:r>
            <a:r>
              <a:rPr lang="en-GB" sz="1500" b="1" i="1" dirty="0">
                <a:latin typeface="KB3JustAQuickNote" panose="02000603000000000000" pitchFamily="2" charset="0"/>
                <a:ea typeface="KB3JustAQuickNote" panose="02000603000000000000" pitchFamily="2" charset="0"/>
              </a:rPr>
              <a:t> </a:t>
            </a:r>
            <a:r>
              <a:rPr lang="en-GB" sz="1500" b="1" i="1" dirty="0" err="1">
                <a:latin typeface="KB3JustAQuickNote" panose="02000603000000000000" pitchFamily="2" charset="0"/>
                <a:ea typeface="KB3JustAQuickNote" panose="02000603000000000000" pitchFamily="2" charset="0"/>
              </a:rPr>
              <a:t>Physalis</a:t>
            </a:r>
            <a:r>
              <a:rPr lang="en-GB" sz="1500" b="1" dirty="0">
                <a:latin typeface="KB3JustAQuickNote" panose="02000603000000000000" pitchFamily="2" charset="0"/>
                <a:ea typeface="KB3JustAQuickNote" panose="02000603000000000000" pitchFamily="2" charset="0"/>
              </a:rPr>
              <a:t>, Looking for Trouble, Night Visitors (Chapters 7-9)</a:t>
            </a:r>
          </a:p>
          <a:p>
            <a:pPr algn="ctr"/>
            <a:endParaRPr lang="en-GB" sz="32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06342" y="551892"/>
            <a:ext cx="3393430" cy="2123658"/>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Visualising scenes and settings is an important strategy, particularly in action novels or thrillers. </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Re-read p 93-95. This is a description of Herod </a:t>
            </a:r>
            <a:r>
              <a:rPr lang="en-GB" sz="1200" dirty="0" err="1">
                <a:latin typeface="K26AlphaABC" panose="02000500000000000000" pitchFamily="2" charset="0"/>
                <a:ea typeface="KB3PurplePetals" panose="02000603000000000000" pitchFamily="2" charset="0"/>
              </a:rPr>
              <a:t>Sayle’s</a:t>
            </a:r>
            <a:r>
              <a:rPr lang="en-GB" sz="1200" dirty="0">
                <a:latin typeface="K26AlphaABC" panose="02000500000000000000" pitchFamily="2" charset="0"/>
                <a:ea typeface="KB3PurplePetals" panose="02000603000000000000" pitchFamily="2" charset="0"/>
              </a:rPr>
              <a:t> complex in Cornwall, as well as the security protecting it. </a:t>
            </a:r>
          </a:p>
          <a:p>
            <a:pPr marL="228600" indent="-228600">
              <a:buAutoNum type="arabicPeriod"/>
            </a:pPr>
            <a:r>
              <a:rPr lang="en-GB" sz="1200" dirty="0">
                <a:latin typeface="K26AlphaABC" panose="02000500000000000000" pitchFamily="2" charset="0"/>
                <a:ea typeface="KB3PurplePetals" panose="02000603000000000000" pitchFamily="2" charset="0"/>
              </a:rPr>
              <a:t>Draw a picture of the complex, as it is described on these pages. Include at least 7 details you read in your book. Label these details. </a:t>
            </a:r>
          </a:p>
        </p:txBody>
      </p:sp>
      <p:sp>
        <p:nvSpPr>
          <p:cNvPr id="19" name="TextBox 18"/>
          <p:cNvSpPr txBox="1"/>
          <p:nvPr/>
        </p:nvSpPr>
        <p:spPr>
          <a:xfrm>
            <a:off x="321680" y="514749"/>
            <a:ext cx="3362387" cy="2677656"/>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Good readers ask questions when they don’t understand something. What question could you ask when:</a:t>
            </a:r>
          </a:p>
          <a:p>
            <a:endParaRPr lang="en-GB" sz="80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Alex arrives at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Enterprises and sees all of the heavy security there. </a:t>
            </a:r>
          </a:p>
          <a:p>
            <a:pPr marL="228600" indent="-228600">
              <a:buAutoNum type="arabicPeriod"/>
            </a:pPr>
            <a:r>
              <a:rPr lang="en-GB" sz="1050" dirty="0">
                <a:latin typeface="K26AlphaABC" panose="02000500000000000000" pitchFamily="2" charset="0"/>
                <a:ea typeface="KB3PurplePetals" panose="02000603000000000000" pitchFamily="2" charset="0"/>
              </a:rPr>
              <a:t>Alex gives unflattering facts about the </a:t>
            </a:r>
            <a:r>
              <a:rPr lang="en-GB" sz="1050" i="1" dirty="0" err="1">
                <a:latin typeface="K26AlphaABC" panose="02000500000000000000" pitchFamily="2" charset="0"/>
                <a:ea typeface="KB3PurplePetals" panose="02000603000000000000" pitchFamily="2" charset="0"/>
              </a:rPr>
              <a:t>physalia</a:t>
            </a:r>
            <a:r>
              <a:rPr lang="en-GB" sz="1050" i="1" dirty="0">
                <a:latin typeface="K26AlphaABC" panose="02000500000000000000" pitchFamily="2" charset="0"/>
                <a:ea typeface="KB3PurplePetals" panose="02000603000000000000" pitchFamily="2" charset="0"/>
              </a:rPr>
              <a:t> </a:t>
            </a:r>
            <a:r>
              <a:rPr lang="en-GB" sz="1050" i="1" dirty="0" err="1">
                <a:latin typeface="K26AlphaABC" panose="02000500000000000000" pitchFamily="2" charset="0"/>
                <a:ea typeface="KB3PurplePetals" panose="02000603000000000000" pitchFamily="2" charset="0"/>
              </a:rPr>
              <a:t>physalis</a:t>
            </a:r>
            <a:r>
              <a:rPr lang="en-GB" sz="1050" dirty="0">
                <a:latin typeface="K26AlphaABC" panose="02000500000000000000" pitchFamily="2" charset="0"/>
                <a:ea typeface="KB3PurplePetals" panose="02000603000000000000" pitchFamily="2" charset="0"/>
              </a:rPr>
              <a:t> jellyfish after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has just said the jellyfish reminds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of himself? (p 98)</a:t>
            </a:r>
          </a:p>
          <a:p>
            <a:pPr marL="228600" indent="-228600">
              <a:buAutoNum type="arabicPeriod"/>
            </a:pPr>
            <a:r>
              <a:rPr lang="en-GB" sz="1050" dirty="0">
                <a:latin typeface="K26AlphaABC" panose="02000500000000000000" pitchFamily="2" charset="0"/>
                <a:ea typeface="KB3PurplePetals" panose="02000603000000000000" pitchFamily="2" charset="0"/>
              </a:rPr>
              <a:t>Alex makes a mistake and asks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to call him Alex (when he is supposed to be Felix)?</a:t>
            </a:r>
          </a:p>
          <a:p>
            <a:pPr marL="228600" indent="-228600">
              <a:buAutoNum type="arabicPeriod"/>
            </a:pPr>
            <a:r>
              <a:rPr lang="en-GB" sz="1050" dirty="0">
                <a:latin typeface="K26AlphaABC" panose="02000500000000000000" pitchFamily="2" charset="0"/>
                <a:ea typeface="KB3PurplePetals" panose="02000603000000000000" pitchFamily="2" charset="0"/>
              </a:rPr>
              <a:t>Mr.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mentions the security man who left. </a:t>
            </a: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a:p>
            <a:pPr marL="228600" indent="-228600">
              <a:buAutoNum type="arabicPeriod"/>
            </a:pPr>
            <a:endParaRPr lang="en-GB" sz="1050" dirty="0">
              <a:latin typeface="K26AlphaABC" panose="02000500000000000000" pitchFamily="2" charset="0"/>
              <a:ea typeface="KB3PurplePetals" panose="02000603000000000000" pitchFamily="2" charset="0"/>
            </a:endParaRPr>
          </a:p>
        </p:txBody>
      </p:sp>
      <p:grpSp>
        <p:nvGrpSpPr>
          <p:cNvPr id="5" name="Group 4">
            <a:extLst>
              <a:ext uri="{FF2B5EF4-FFF2-40B4-BE49-F238E27FC236}">
                <a16:creationId xmlns:a16="http://schemas.microsoft.com/office/drawing/2014/main" id="{6DC3FE91-3FFA-4E9B-8D09-BE8446D23F89}"/>
              </a:ext>
            </a:extLst>
          </p:cNvPr>
          <p:cNvGrpSpPr/>
          <p:nvPr/>
        </p:nvGrpSpPr>
        <p:grpSpPr>
          <a:xfrm>
            <a:off x="277450" y="245881"/>
            <a:ext cx="10154359" cy="5050332"/>
            <a:chOff x="277450" y="245881"/>
            <a:chExt cx="10154359" cy="5050332"/>
          </a:xfrm>
        </p:grpSpPr>
        <p:sp>
          <p:nvSpPr>
            <p:cNvPr id="12" name="TextBox 11"/>
            <p:cNvSpPr txBox="1"/>
            <p:nvPr/>
          </p:nvSpPr>
          <p:spPr>
            <a:xfrm>
              <a:off x="3970742" y="298929"/>
              <a:ext cx="2531116"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3" name="TextBox 12"/>
            <p:cNvSpPr txBox="1"/>
            <p:nvPr/>
          </p:nvSpPr>
          <p:spPr>
            <a:xfrm>
              <a:off x="536763" y="2607880"/>
              <a:ext cx="2878192"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 7</a:t>
              </a:r>
            </a:p>
          </p:txBody>
        </p:sp>
        <p:sp>
          <p:nvSpPr>
            <p:cNvPr id="14" name="TextBox 13"/>
            <p:cNvSpPr txBox="1"/>
            <p:nvPr/>
          </p:nvSpPr>
          <p:spPr>
            <a:xfrm>
              <a:off x="4025565" y="4949964"/>
              <a:ext cx="281298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Visualising</a:t>
              </a:r>
            </a:p>
          </p:txBody>
        </p:sp>
        <p:sp>
          <p:nvSpPr>
            <p:cNvPr id="15" name="TextBox 14"/>
            <p:cNvSpPr txBox="1"/>
            <p:nvPr/>
          </p:nvSpPr>
          <p:spPr>
            <a:xfrm>
              <a:off x="7360170" y="2596351"/>
              <a:ext cx="2714634"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Finding Evidence</a:t>
              </a:r>
              <a:endParaRPr lang="en-GB" sz="1500" b="1" dirty="0">
                <a:latin typeface="K26AlphaABC" panose="02000500000000000000" pitchFamily="2" charset="0"/>
                <a:ea typeface="KB3PurplePetals" panose="02000603000000000000" pitchFamily="2" charset="0"/>
              </a:endParaRPr>
            </a:p>
          </p:txBody>
        </p:sp>
        <p:sp>
          <p:nvSpPr>
            <p:cNvPr id="18" name="TextBox 17"/>
            <p:cNvSpPr txBox="1"/>
            <p:nvPr/>
          </p:nvSpPr>
          <p:spPr>
            <a:xfrm>
              <a:off x="569690" y="307196"/>
              <a:ext cx="3070270"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Asking Questions</a:t>
              </a:r>
            </a:p>
          </p:txBody>
        </p:sp>
        <p:sp>
          <p:nvSpPr>
            <p:cNvPr id="20" name="TextBox 19"/>
            <p:cNvSpPr txBox="1"/>
            <p:nvPr/>
          </p:nvSpPr>
          <p:spPr>
            <a:xfrm>
              <a:off x="7383973" y="4941411"/>
              <a:ext cx="2914169"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11271" y="251526"/>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77205" y="245881"/>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72420" y="251526"/>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277450" y="259187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77204" y="257394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7440" y="2580551"/>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317886" y="4923468"/>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70036" y="4910634"/>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43311" y="49268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72502" y="310012"/>
              <a:ext cx="305930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Understanding Characters</a:t>
              </a:r>
            </a:p>
          </p:txBody>
        </p:sp>
      </p:grpSp>
      <p:sp>
        <p:nvSpPr>
          <p:cNvPr id="36" name="TextBox 35">
            <a:extLst>
              <a:ext uri="{FF2B5EF4-FFF2-40B4-BE49-F238E27FC236}">
                <a16:creationId xmlns:a16="http://schemas.microsoft.com/office/drawing/2014/main" id="{A31102EC-A1FC-411C-9890-BE75389FF050}"/>
              </a:ext>
            </a:extLst>
          </p:cNvPr>
          <p:cNvSpPr txBox="1"/>
          <p:nvPr/>
        </p:nvSpPr>
        <p:spPr>
          <a:xfrm>
            <a:off x="7068120" y="5188758"/>
            <a:ext cx="3320229" cy="2123658"/>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Building Vocabulary template:</a:t>
            </a:r>
          </a:p>
          <a:p>
            <a:pPr marL="228600" indent="-228600">
              <a:buAutoNum type="arabicPeriod"/>
            </a:pPr>
            <a:r>
              <a:rPr lang="en-GB" sz="1100" dirty="0">
                <a:latin typeface="K26AlphaABC" panose="02000500000000000000" pitchFamily="2" charset="0"/>
                <a:ea typeface="KB3PurplePetals" panose="02000603000000000000" pitchFamily="2" charset="0"/>
              </a:rPr>
              <a:t>Re-read the sentence that has each of your words in it (page numbers are given). Use the sentence to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Identify the part of speech the word is (</a:t>
            </a:r>
            <a:r>
              <a:rPr lang="en-GB" sz="1100" b="1" dirty="0">
                <a:latin typeface="K26AlphaABC" panose="02000500000000000000" pitchFamily="2" charset="0"/>
                <a:ea typeface="KB3PurplePetals" panose="02000603000000000000" pitchFamily="2" charset="0"/>
              </a:rPr>
              <a:t>noun, verb, adjective, adverb</a:t>
            </a:r>
            <a:r>
              <a:rPr lang="en-GB" sz="1100" dirty="0">
                <a:latin typeface="K26AlphaABC" panose="02000500000000000000" pitchFamily="2" charset="0"/>
                <a:ea typeface="KB3PurplePetals" panose="02000603000000000000" pitchFamily="2" charset="0"/>
              </a:rPr>
              <a:t>).</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Guess what the word means</a:t>
            </a:r>
          </a:p>
          <a:p>
            <a:pPr marL="228600" indent="-228600">
              <a:buAutoNum type="arabicPeriod"/>
            </a:pPr>
            <a:r>
              <a:rPr lang="en-GB" sz="1100" dirty="0">
                <a:latin typeface="K26AlphaABC" panose="02000500000000000000" pitchFamily="2" charset="0"/>
                <a:ea typeface="KB3PurplePetals" panose="02000603000000000000" pitchFamily="2" charset="0"/>
              </a:rPr>
              <a:t>Look up what each word means in a dictionary and write down the meaning. </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for each word that shows that you understand what that word means.</a:t>
            </a:r>
          </a:p>
        </p:txBody>
      </p:sp>
      <p:grpSp>
        <p:nvGrpSpPr>
          <p:cNvPr id="34" name="Group 33"/>
          <p:cNvGrpSpPr/>
          <p:nvPr/>
        </p:nvGrpSpPr>
        <p:grpSpPr>
          <a:xfrm>
            <a:off x="304137" y="4950609"/>
            <a:ext cx="3431787" cy="2663079"/>
            <a:chOff x="3696334" y="4910348"/>
            <a:chExt cx="3431787" cy="2663079"/>
          </a:xfrm>
        </p:grpSpPr>
        <p:sp>
          <p:nvSpPr>
            <p:cNvPr id="38" name="TextBox 37"/>
            <p:cNvSpPr txBox="1"/>
            <p:nvPr/>
          </p:nvSpPr>
          <p:spPr>
            <a:xfrm>
              <a:off x="3953923" y="4910348"/>
              <a:ext cx="2916777" cy="323165"/>
            </a:xfrm>
            <a:prstGeom prst="rect">
              <a:avLst/>
            </a:prstGeom>
            <a:noFill/>
          </p:spPr>
          <p:txBody>
            <a:bodyPr wrap="square" rtlCol="0">
              <a:spAutoFit/>
            </a:bodyPr>
            <a:lstStyle/>
            <a:p>
              <a:r>
                <a:rPr lang="en-GB" sz="1500" dirty="0">
                  <a:latin typeface="K26AlphaABC" panose="02000500000000000000" pitchFamily="2" charset="0"/>
                  <a:ea typeface="KB3PurplePetals" panose="02000603000000000000" pitchFamily="2" charset="0"/>
                </a:rPr>
                <a:t>Answer This – Chapters 8 &amp; 9</a:t>
              </a:r>
            </a:p>
          </p:txBody>
        </p:sp>
        <p:sp>
          <p:nvSpPr>
            <p:cNvPr id="39" name="TextBox 38">
              <a:extLst>
                <a:ext uri="{FF2B5EF4-FFF2-40B4-BE49-F238E27FC236}">
                  <a16:creationId xmlns:a16="http://schemas.microsoft.com/office/drawing/2014/main" id="{152330EA-11C6-4E9F-B488-3C6353A28578}"/>
                </a:ext>
              </a:extLst>
            </p:cNvPr>
            <p:cNvSpPr txBox="1"/>
            <p:nvPr/>
          </p:nvSpPr>
          <p:spPr>
            <a:xfrm>
              <a:off x="3696334" y="5172770"/>
              <a:ext cx="3431787" cy="2400657"/>
            </a:xfrm>
            <a:prstGeom prst="rect">
              <a:avLst/>
            </a:prstGeom>
            <a:noFill/>
          </p:spPr>
          <p:txBody>
            <a:bodyPr wrap="square" rtlCol="0">
              <a:spAutoFit/>
            </a:bodyPr>
            <a:lstStyle/>
            <a:p>
              <a:pPr marL="228600" indent="-228600">
                <a:buAutoNum type="arabicPeriod"/>
              </a:pPr>
              <a:r>
                <a:rPr lang="en-GB" sz="1000" dirty="0">
                  <a:latin typeface="K26AlphaABC" panose="02000500000000000000" pitchFamily="2" charset="0"/>
                  <a:ea typeface="KB3PurplePetals" panose="02000603000000000000" pitchFamily="2" charset="0"/>
                </a:rPr>
                <a:t>What does Alex find in his room and where does he find it? </a:t>
              </a:r>
            </a:p>
            <a:p>
              <a:pPr marL="228600" indent="-228600">
                <a:buAutoNum type="arabicPeriod"/>
              </a:pPr>
              <a:r>
                <a:rPr lang="en-GB" sz="1000" dirty="0">
                  <a:latin typeface="K26AlphaABC" panose="02000500000000000000" pitchFamily="2" charset="0"/>
                  <a:ea typeface="KB3PurplePetals" panose="02000603000000000000" pitchFamily="2" charset="0"/>
                </a:rPr>
                <a:t>Describe what Alex finds when he goes down the metal staircase (p 112). </a:t>
              </a:r>
            </a:p>
            <a:p>
              <a:pPr marL="228600" indent="-228600">
                <a:buAutoNum type="arabicPeriod"/>
              </a:pPr>
              <a:r>
                <a:rPr lang="en-GB" sz="1000" dirty="0">
                  <a:latin typeface="K26AlphaABC" panose="02000500000000000000" pitchFamily="2" charset="0"/>
                  <a:ea typeface="KB3PurplePetals" panose="02000603000000000000" pitchFamily="2" charset="0"/>
                </a:rPr>
                <a:t>What information does Alex learn when he listens through the metal door? </a:t>
              </a:r>
            </a:p>
            <a:p>
              <a:pPr marL="228600" indent="-228600">
                <a:buAutoNum type="arabicPeriod"/>
              </a:pPr>
              <a:r>
                <a:rPr lang="en-GB" sz="1000" dirty="0">
                  <a:latin typeface="K26AlphaABC" panose="02000500000000000000" pitchFamily="2" charset="0"/>
                  <a:ea typeface="KB3PurplePetals" panose="02000603000000000000" pitchFamily="2" charset="0"/>
                </a:rPr>
                <a:t>Does Nadia Vole believe Alex’s excuse? Give evidence to support your answer. </a:t>
              </a:r>
            </a:p>
            <a:p>
              <a:pPr marL="228600" indent="-228600">
                <a:buAutoNum type="arabicPeriod"/>
              </a:pPr>
              <a:r>
                <a:rPr lang="en-GB" sz="1000" dirty="0">
                  <a:latin typeface="K26AlphaABC" panose="02000500000000000000" pitchFamily="2" charset="0"/>
                  <a:ea typeface="KB3PurplePetals" panose="02000603000000000000" pitchFamily="2" charset="0"/>
                </a:rPr>
                <a:t>How much money did Alex win at snooker?</a:t>
              </a:r>
            </a:p>
            <a:p>
              <a:pPr marL="228600" indent="-228600">
                <a:buAutoNum type="arabicPeriod"/>
              </a:pPr>
              <a:r>
                <a:rPr lang="en-GB" sz="1000" dirty="0" err="1">
                  <a:latin typeface="K26AlphaABC" panose="02000500000000000000" pitchFamily="2" charset="0"/>
                  <a:ea typeface="KB3PurplePetals" panose="02000603000000000000" pitchFamily="2" charset="0"/>
                </a:rPr>
                <a:t>Sayle</a:t>
              </a:r>
              <a:r>
                <a:rPr lang="en-GB" sz="1000" dirty="0">
                  <a:latin typeface="K26AlphaABC" panose="02000500000000000000" pitchFamily="2" charset="0"/>
                  <a:ea typeface="KB3PurplePetals" panose="02000603000000000000" pitchFamily="2" charset="0"/>
                </a:rPr>
                <a:t> says Alex is like Ian Rider in 2 ways – what are they? </a:t>
              </a:r>
            </a:p>
            <a:p>
              <a:pPr marL="228600" indent="-228600">
                <a:buAutoNum type="arabicPeriod"/>
              </a:pPr>
              <a:r>
                <a:rPr lang="en-GB" sz="1000" dirty="0">
                  <a:latin typeface="K26AlphaABC" panose="02000500000000000000" pitchFamily="2" charset="0"/>
                  <a:ea typeface="KB3PurplePetals" panose="02000603000000000000" pitchFamily="2" charset="0"/>
                </a:rPr>
                <a:t>What does </a:t>
              </a:r>
              <a:r>
                <a:rPr lang="en-GB" sz="1000" dirty="0" err="1">
                  <a:latin typeface="K26AlphaABC" panose="02000500000000000000" pitchFamily="2" charset="0"/>
                  <a:ea typeface="KB3PurplePetals" panose="02000603000000000000" pitchFamily="2" charset="0"/>
                </a:rPr>
                <a:t>Sayle</a:t>
              </a:r>
              <a:r>
                <a:rPr lang="en-GB" sz="1000" dirty="0">
                  <a:latin typeface="K26AlphaABC" panose="02000500000000000000" pitchFamily="2" charset="0"/>
                  <a:ea typeface="KB3PurplePetals" panose="02000603000000000000" pitchFamily="2" charset="0"/>
                </a:rPr>
                <a:t> warn Alex against doing that night? </a:t>
              </a:r>
            </a:p>
            <a:p>
              <a:pPr marL="228600" indent="-228600">
                <a:buAutoNum type="arabicPeriod"/>
              </a:pPr>
              <a:endParaRPr lang="en-GB" sz="1000" dirty="0">
                <a:latin typeface="K26AlphaABC" panose="02000500000000000000" pitchFamily="2" charset="0"/>
                <a:ea typeface="KB3PurplePetals" panose="02000603000000000000" pitchFamily="2" charset="0"/>
              </a:endParaRPr>
            </a:p>
            <a:p>
              <a:pPr marL="228600" indent="-228600">
                <a:buAutoNum type="arabicPeriod"/>
              </a:pPr>
              <a:endParaRPr lang="en-GB" sz="1000" dirty="0">
                <a:latin typeface="K26AlphaABC" panose="02000500000000000000" pitchFamily="2" charset="0"/>
                <a:ea typeface="KB3PurplePetals" panose="02000603000000000000" pitchFamily="2" charset="0"/>
              </a:endParaRPr>
            </a:p>
          </p:txBody>
        </p:sp>
      </p:grpSp>
      <p:sp>
        <p:nvSpPr>
          <p:cNvPr id="40" name="TextBox 39">
            <a:extLst>
              <a:ext uri="{FF2B5EF4-FFF2-40B4-BE49-F238E27FC236}">
                <a16:creationId xmlns:a16="http://schemas.microsoft.com/office/drawing/2014/main" id="{02060B97-573A-47ED-B74E-FECC7056B31B}"/>
              </a:ext>
            </a:extLst>
          </p:cNvPr>
          <p:cNvSpPr txBox="1"/>
          <p:nvPr/>
        </p:nvSpPr>
        <p:spPr>
          <a:xfrm>
            <a:off x="7043138" y="581525"/>
            <a:ext cx="3433930" cy="2031325"/>
          </a:xfrm>
          <a:prstGeom prst="rect">
            <a:avLst/>
          </a:prstGeom>
          <a:noFill/>
        </p:spPr>
        <p:txBody>
          <a:bodyPr wrap="square" rtlCol="0">
            <a:spAutoFit/>
          </a:bodyPr>
          <a:lstStyle/>
          <a:p>
            <a:r>
              <a:rPr lang="en-GB" sz="1050" dirty="0">
                <a:latin typeface="K26AlphaABC" panose="02000500000000000000" pitchFamily="2" charset="0"/>
                <a:ea typeface="KB3PurplePetals" panose="02000603000000000000" pitchFamily="2" charset="0"/>
              </a:rPr>
              <a:t>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is one the most important characters in </a:t>
            </a:r>
            <a:r>
              <a:rPr lang="en-GB" sz="1050" dirty="0" err="1">
                <a:latin typeface="K26AlphaABC" panose="02000500000000000000" pitchFamily="2" charset="0"/>
                <a:ea typeface="KB3PurplePetals" panose="02000603000000000000" pitchFamily="2" charset="0"/>
              </a:rPr>
              <a:t>Stormbreaker</a:t>
            </a:r>
            <a:r>
              <a:rPr lang="en-GB" sz="1050" dirty="0">
                <a:latin typeface="K26AlphaABC" panose="02000500000000000000" pitchFamily="2" charset="0"/>
                <a:ea typeface="KB3PurplePetals" panose="02000603000000000000" pitchFamily="2" charset="0"/>
              </a:rPr>
              <a:t>. </a:t>
            </a:r>
          </a:p>
          <a:p>
            <a:endParaRPr lang="en-GB" sz="1050" dirty="0">
              <a:latin typeface="K26AlphaABC" panose="02000500000000000000" pitchFamily="2" charset="0"/>
              <a:ea typeface="KB3PurplePetals" panose="02000603000000000000" pitchFamily="2" charset="0"/>
            </a:endParaRPr>
          </a:p>
          <a:p>
            <a:pPr marL="228600" indent="-228600">
              <a:buAutoNum type="arabicPeriod"/>
            </a:pPr>
            <a:r>
              <a:rPr lang="en-GB" sz="1050" dirty="0">
                <a:latin typeface="K26AlphaABC" panose="02000500000000000000" pitchFamily="2" charset="0"/>
                <a:ea typeface="KB3PurplePetals" panose="02000603000000000000" pitchFamily="2" charset="0"/>
              </a:rPr>
              <a:t>Make a mind map with at least 7 facts about Herod </a:t>
            </a:r>
            <a:r>
              <a:rPr lang="en-GB" sz="1050" dirty="0" err="1">
                <a:latin typeface="K26AlphaABC" panose="02000500000000000000" pitchFamily="2" charset="0"/>
                <a:ea typeface="KB3PurplePetals" panose="02000603000000000000" pitchFamily="2" charset="0"/>
              </a:rPr>
              <a:t>Sayle</a:t>
            </a:r>
            <a:r>
              <a:rPr lang="en-GB" sz="1050" dirty="0">
                <a:latin typeface="K26AlphaABC" panose="02000500000000000000" pitchFamily="2" charset="0"/>
                <a:ea typeface="KB3PurplePetals" panose="02000603000000000000" pitchFamily="2" charset="0"/>
              </a:rPr>
              <a:t>. Make sure you include actions that support any adjectives you use. You may refer back to earlier chapters if needed.</a:t>
            </a:r>
          </a:p>
          <a:p>
            <a:pPr marL="228600" indent="-228600">
              <a:buAutoNum type="arabicPeriod"/>
            </a:pPr>
            <a:r>
              <a:rPr lang="en-GB" sz="105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Topic sentence</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050" dirty="0">
                <a:latin typeface="K26AlphaABC" panose="02000500000000000000" pitchFamily="2" charset="0"/>
                <a:ea typeface="KB3PurplePetals" panose="02000603000000000000" pitchFamily="2" charset="0"/>
              </a:rPr>
              <a:t>Summary sentence</a:t>
            </a:r>
          </a:p>
        </p:txBody>
      </p:sp>
      <p:sp>
        <p:nvSpPr>
          <p:cNvPr id="41" name="TextBox 40">
            <a:extLst>
              <a:ext uri="{FF2B5EF4-FFF2-40B4-BE49-F238E27FC236}">
                <a16:creationId xmlns:a16="http://schemas.microsoft.com/office/drawing/2014/main" id="{184CF475-6279-43A3-B5BF-225073080DA1}"/>
              </a:ext>
            </a:extLst>
          </p:cNvPr>
          <p:cNvSpPr txBox="1"/>
          <p:nvPr/>
        </p:nvSpPr>
        <p:spPr>
          <a:xfrm>
            <a:off x="277450" y="2872590"/>
            <a:ext cx="3454177" cy="2123658"/>
          </a:xfrm>
          <a:prstGeom prst="rect">
            <a:avLst/>
          </a:prstGeom>
          <a:noFill/>
        </p:spPr>
        <p:txBody>
          <a:bodyPr wrap="square" rtlCol="0">
            <a:spAutoFit/>
          </a:bodyPr>
          <a:lstStyle/>
          <a:p>
            <a:pPr marL="228600" indent="-228600">
              <a:buAutoNum type="arabicPeriod"/>
            </a:pPr>
            <a:r>
              <a:rPr lang="en-GB" sz="1100" dirty="0">
                <a:latin typeface="K26AlphaABC" panose="02000500000000000000" pitchFamily="2" charset="0"/>
                <a:ea typeface="KB3PurplePetals" panose="02000603000000000000" pitchFamily="2" charset="0"/>
              </a:rPr>
              <a:t>Where is Alex taken when he first arrives at the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Enterprise complex? </a:t>
            </a:r>
          </a:p>
          <a:p>
            <a:pPr marL="228600" indent="-228600">
              <a:buAutoNum type="arabicPeriod"/>
            </a:pPr>
            <a:r>
              <a:rPr lang="en-GB" sz="1100" dirty="0">
                <a:latin typeface="K26AlphaABC" panose="02000500000000000000" pitchFamily="2" charset="0"/>
                <a:ea typeface="KB3PurplePetals" panose="02000603000000000000" pitchFamily="2" charset="0"/>
              </a:rPr>
              <a:t>What is unusual about the place Alex is taken? </a:t>
            </a:r>
          </a:p>
          <a:p>
            <a:pPr marL="228600" indent="-228600">
              <a:buAutoNum type="arabicPeriod"/>
            </a:pPr>
            <a:r>
              <a:rPr lang="en-GB" sz="1100" dirty="0">
                <a:latin typeface="K26AlphaABC" panose="02000500000000000000" pitchFamily="2" charset="0"/>
                <a:ea typeface="KB3PurplePetals" panose="02000603000000000000" pitchFamily="2" charset="0"/>
              </a:rPr>
              <a:t>What is Alex’s first impression of </a:t>
            </a:r>
            <a:r>
              <a:rPr lang="en-GB" sz="1100" dirty="0" err="1">
                <a:latin typeface="K26AlphaABC" panose="02000500000000000000" pitchFamily="2" charset="0"/>
                <a:ea typeface="KB3PurplePetals" panose="02000603000000000000" pitchFamily="2" charset="0"/>
              </a:rPr>
              <a:t>Sayle</a:t>
            </a:r>
            <a:r>
              <a:rPr lang="en-GB" sz="1100" dirty="0">
                <a:latin typeface="K26AlphaABC" panose="02000500000000000000" pitchFamily="2" charset="0"/>
                <a:ea typeface="KB3PurplePetals" panose="02000603000000000000" pitchFamily="2" charset="0"/>
              </a:rPr>
              <a:t>? </a:t>
            </a:r>
          </a:p>
          <a:p>
            <a:pPr marL="228600" indent="-228600">
              <a:buAutoNum type="arabicPeriod"/>
            </a:pPr>
            <a:r>
              <a:rPr lang="en-GB" sz="1100" dirty="0">
                <a:latin typeface="K26AlphaABC" panose="02000500000000000000" pitchFamily="2" charset="0"/>
                <a:ea typeface="KB3PurplePetals" panose="02000603000000000000" pitchFamily="2" charset="0"/>
              </a:rPr>
              <a:t>What do you think </a:t>
            </a:r>
            <a:r>
              <a:rPr lang="en-GB" sz="1100" dirty="0" err="1">
                <a:latin typeface="K26AlphaABC" panose="02000500000000000000" pitchFamily="2" charset="0"/>
                <a:ea typeface="KB3PurplePetals" panose="02000603000000000000" pitchFamily="2" charset="0"/>
              </a:rPr>
              <a:t>Sayle’s</a:t>
            </a:r>
            <a:r>
              <a:rPr lang="en-GB" sz="1100" dirty="0">
                <a:latin typeface="K26AlphaABC" panose="02000500000000000000" pitchFamily="2" charset="0"/>
                <a:ea typeface="KB3PurplePetals" panose="02000603000000000000" pitchFamily="2" charset="0"/>
              </a:rPr>
              <a:t> first impression is of Alex? Give one piece of evidence from your text that supports your answer. </a:t>
            </a:r>
          </a:p>
          <a:p>
            <a:pPr marL="228600" indent="-228600">
              <a:buAutoNum type="arabicPeriod"/>
            </a:pPr>
            <a:r>
              <a:rPr lang="en-GB" sz="1100" dirty="0">
                <a:latin typeface="K26AlphaABC" panose="02000500000000000000" pitchFamily="2" charset="0"/>
                <a:ea typeface="KB3PurplePetals" panose="02000603000000000000" pitchFamily="2" charset="0"/>
              </a:rPr>
              <a:t>How does Alex know that his bag was searched?</a:t>
            </a:r>
          </a:p>
          <a:p>
            <a:pPr marL="228600" indent="-228600">
              <a:buAutoNum type="arabicPeriod"/>
            </a:pPr>
            <a:r>
              <a:rPr lang="en-GB" sz="1100" dirty="0">
                <a:latin typeface="K26AlphaABC" panose="02000500000000000000" pitchFamily="2" charset="0"/>
                <a:ea typeface="KB3PurplePetals" panose="02000603000000000000" pitchFamily="2" charset="0"/>
              </a:rPr>
              <a:t>How does Alex find the one electronic bug in his room? </a:t>
            </a:r>
          </a:p>
        </p:txBody>
      </p:sp>
      <p:sp>
        <p:nvSpPr>
          <p:cNvPr id="37" name="TextBox 36">
            <a:extLst>
              <a:ext uri="{FF2B5EF4-FFF2-40B4-BE49-F238E27FC236}">
                <a16:creationId xmlns:a16="http://schemas.microsoft.com/office/drawing/2014/main" id="{195D3087-7E7E-4691-8182-3FEC1C2BFD87}"/>
              </a:ext>
            </a:extLst>
          </p:cNvPr>
          <p:cNvSpPr txBox="1"/>
          <p:nvPr/>
        </p:nvSpPr>
        <p:spPr>
          <a:xfrm>
            <a:off x="7068120" y="2925189"/>
            <a:ext cx="3380970" cy="1938992"/>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Give 2 pieces of evidence from your book that support each of the following statements:</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Alex is very observant; he notices most things. </a:t>
            </a:r>
          </a:p>
          <a:p>
            <a:pPr marL="228600" indent="-228600">
              <a:buAutoNum type="arabicPeriod"/>
            </a:pPr>
            <a:r>
              <a:rPr lang="en-GB" sz="1200" dirty="0">
                <a:latin typeface="K26AlphaABC" panose="02000500000000000000" pitchFamily="2" charset="0"/>
                <a:ea typeface="KB3PurplePetals" panose="02000603000000000000" pitchFamily="2" charset="0"/>
              </a:rPr>
              <a:t>Alex can think quickly on his feet. </a:t>
            </a:r>
          </a:p>
          <a:p>
            <a:pPr marL="228600" indent="-228600">
              <a:buAutoNum type="arabicPeriod"/>
            </a:pPr>
            <a:r>
              <a:rPr lang="en-GB" sz="1200" dirty="0" err="1">
                <a:latin typeface="K26AlphaABC" panose="02000500000000000000" pitchFamily="2" charset="0"/>
                <a:ea typeface="KB3PurplePetals" panose="02000603000000000000" pitchFamily="2" charset="0"/>
              </a:rPr>
              <a:t>Sayle</a:t>
            </a:r>
            <a:r>
              <a:rPr lang="en-GB" sz="1200" dirty="0">
                <a:latin typeface="K26AlphaABC" panose="02000500000000000000" pitchFamily="2" charset="0"/>
                <a:ea typeface="KB3PurplePetals" panose="02000603000000000000" pitchFamily="2" charset="0"/>
              </a:rPr>
              <a:t> does not like to lose. </a:t>
            </a:r>
          </a:p>
          <a:p>
            <a:pPr marL="228600" indent="-228600">
              <a:buAutoNum type="arabicPeriod"/>
            </a:pPr>
            <a:r>
              <a:rPr lang="en-GB" sz="1200" dirty="0" err="1">
                <a:latin typeface="K26AlphaABC" panose="02000500000000000000" pitchFamily="2" charset="0"/>
                <a:ea typeface="KB3PurplePetals" panose="02000603000000000000" pitchFamily="2" charset="0"/>
              </a:rPr>
              <a:t>Sayle</a:t>
            </a:r>
            <a:r>
              <a:rPr lang="en-GB" sz="1200" dirty="0">
                <a:latin typeface="K26AlphaABC" panose="02000500000000000000" pitchFamily="2" charset="0"/>
                <a:ea typeface="KB3PurplePetals" panose="02000603000000000000" pitchFamily="2" charset="0"/>
              </a:rPr>
              <a:t> might be suspicious that Alex is not really Felix after all. </a:t>
            </a:r>
          </a:p>
        </p:txBody>
      </p:sp>
      <p:sp>
        <p:nvSpPr>
          <p:cNvPr id="42" name="TextBox 41">
            <a:extLst>
              <a:ext uri="{FF2B5EF4-FFF2-40B4-BE49-F238E27FC236}">
                <a16:creationId xmlns:a16="http://schemas.microsoft.com/office/drawing/2014/main" id="{0AB29F49-8999-4930-AA3A-55A970605B2B}"/>
              </a:ext>
            </a:extLst>
          </p:cNvPr>
          <p:cNvSpPr txBox="1"/>
          <p:nvPr/>
        </p:nvSpPr>
        <p:spPr>
          <a:xfrm>
            <a:off x="3710614" y="5195350"/>
            <a:ext cx="3389158" cy="2292935"/>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In Chapter 9, Alex goes out at night to see what was arriving at 2 am.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Visualise the scene at the airstrip that Alex sees, and Alex running towards it. (p 127) Draw what you have visualised and label 4 things or people in your picture. </a:t>
            </a:r>
          </a:p>
          <a:p>
            <a:pPr marL="228600" indent="-228600">
              <a:buAutoNum type="arabicPeriod"/>
            </a:pPr>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Hidden in a truck, Alex goes to the pick up point. Visualise what Alex sees there (p 129-131). Draw what you have visualised and </a:t>
            </a:r>
            <a:r>
              <a:rPr lang="en-GB" sz="1100">
                <a:latin typeface="K26AlphaABC" panose="02000500000000000000" pitchFamily="2" charset="0"/>
                <a:ea typeface="KB3PurplePetals" panose="02000603000000000000" pitchFamily="2" charset="0"/>
              </a:rPr>
              <a:t>label 5 </a:t>
            </a:r>
            <a:r>
              <a:rPr lang="en-GB" sz="1100" dirty="0">
                <a:latin typeface="K26AlphaABC" panose="02000500000000000000" pitchFamily="2" charset="0"/>
                <a:ea typeface="KB3PurplePetals" panose="02000603000000000000" pitchFamily="2" charset="0"/>
              </a:rPr>
              <a:t>things or people in your picture. </a:t>
            </a:r>
          </a:p>
          <a:p>
            <a:pPr marL="228600" indent="-228600">
              <a:buAutoNum type="arabicPeriod"/>
            </a:pPr>
            <a:endParaRPr lang="en-GB" sz="1100" dirty="0">
              <a:latin typeface="K26AlphaABC" panose="02000500000000000000" pitchFamily="2" charset="0"/>
              <a:ea typeface="KB3PurplePetals" panose="02000603000000000000" pitchFamily="2" charset="0"/>
            </a:endParaRPr>
          </a:p>
        </p:txBody>
      </p:sp>
    </p:spTree>
    <p:extLst>
      <p:ext uri="{BB962C8B-B14F-4D97-AF65-F5344CB8AC3E}">
        <p14:creationId xmlns:p14="http://schemas.microsoft.com/office/powerpoint/2010/main" val="658621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9699</TotalTime>
  <Words>13197</Words>
  <Application>Microsoft Office PowerPoint</Application>
  <PresentationFormat>Custom</PresentationFormat>
  <Paragraphs>1282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 Light</vt:lpstr>
      <vt:lpstr>K26AlphaABC</vt:lpstr>
      <vt:lpstr>KB3PurplePetals</vt:lpstr>
      <vt:lpstr>KB3JustAQuickNote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Johnston</dc:creator>
  <cp:lastModifiedBy>Carolyn Johnston</cp:lastModifiedBy>
  <cp:revision>145</cp:revision>
  <cp:lastPrinted>2016-05-12T20:48:33Z</cp:lastPrinted>
  <dcterms:created xsi:type="dcterms:W3CDTF">2015-08-22T11:12:22Z</dcterms:created>
  <dcterms:modified xsi:type="dcterms:W3CDTF">2018-04-10T15:37:46Z</dcterms:modified>
</cp:coreProperties>
</file>