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</p:sldIdLst>
  <p:sldSz cx="10691813" cy="7559675"/>
  <p:notesSz cx="9047163" cy="6742113"/>
  <p:embeddedFontLst>
    <p:embeddedFont>
      <p:font typeface="KB3JustAQuickNote" panose="02000603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KB3PurplePetals" panose="02000603000000000000" pitchFamily="2" charset="0"/>
      <p:regular r:id="rId11"/>
    </p:embeddedFont>
    <p:embeddedFont>
      <p:font typeface="K26AlphaABC" panose="02000500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0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43649"/>
              </p:ext>
            </p:extLst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75619" y="2922029"/>
            <a:ext cx="31351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Castles </a:t>
            </a:r>
          </a:p>
          <a:p>
            <a:pPr algn="ctr"/>
            <a:endParaRPr lang="en-GB" sz="32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  <a:p>
            <a:pPr algn="ctr"/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By Maggie Freeman</a:t>
            </a:r>
          </a:p>
          <a:p>
            <a:pPr algn="ctr"/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(Big Cats)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8663" y="836499"/>
            <a:ext cx="308555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the picture of the castle on p. 22-23. Think about your own house.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What are 2 things the castle has that your house does not have?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What are 2 things your house has that a castle did not have?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5117" y="5253019"/>
            <a:ext cx="3351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p 22-23.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a castle.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Label 3 rooms in your castle.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Label 3 other things in your castle.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Include lots of detail.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Colour your picture.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027" y="3066291"/>
            <a:ext cx="3207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was a </a:t>
            </a:r>
            <a:r>
              <a:rPr lang="en-GB" sz="1400" u="sng" dirty="0" err="1">
                <a:latin typeface="K26AlphaABC" panose="02000500000000000000" pitchFamily="2" charset="0"/>
                <a:ea typeface="KB3PurplePetals" panose="02000603000000000000" pitchFamily="2" charset="0"/>
              </a:rPr>
              <a:t>garderobe</a:t>
            </a: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? 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Why did people build castles?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did people need to survive a siege?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Why did people build castles on top of hills?</a:t>
            </a:r>
          </a:p>
          <a:p>
            <a:pPr marL="342900" indent="-342900">
              <a:buAutoNum type="arabicPeriod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Where were enemies locked up when they were caught?</a:t>
            </a:r>
          </a:p>
          <a:p>
            <a:pPr marL="342900" indent="-342900">
              <a:buAutoNum type="arabicPeriod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4873" y="897334"/>
            <a:ext cx="32707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Find a partner. One of you read p. 10-15 about attacks on a castle. Then the other person read p. 10-15.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Help each other with any tricky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Are there any words you don’t understand? Write them down in your jotter.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5063" y="515647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8376" y="4891723"/>
            <a:ext cx="187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4135" y="538150"/>
            <a:ext cx="2812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Reading Fluently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449" y="2725046"/>
            <a:ext cx="192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This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2895" y="5359566"/>
            <a:ext cx="31924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People living in castles had weapons to defend themselves. Look through your book and find 3 examples of weapons people used in castles.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these weapons.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Label each weapon.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0374" y="538150"/>
            <a:ext cx="223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Before Reading: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618" y="922879"/>
            <a:ext cx="28601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the front cover and read the back blurb.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Do you think this is a fiction or non-fiction book?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will you learn about in this book?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9007" y="2735366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20285" y="3084420"/>
            <a:ext cx="29726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Imagine you lived in a castle.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do you think would be fun about living in a castle? Write down 1 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would NOT be fun about living in a castle? Write down 1 thing.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643" y="4936652"/>
            <a:ext cx="29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  <a:ea typeface="KB3PurplePetals" panose="02000603000000000000" pitchFamily="2" charset="0"/>
              </a:rPr>
              <a:t>Exploring Words - Nouns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615" y="5205712"/>
            <a:ext cx="2928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A noun is a person, place or thing.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Read p 6-7 again. Find 4 nouns on these pages.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the 4 nouns.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sentences with the 4 words.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204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6323" y="274460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5338" y="271862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218" y="4934499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4608" y="4915191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47141" y="4930781"/>
            <a:ext cx="230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91" y="2730661"/>
            <a:ext cx="434709" cy="587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84" y="6147652"/>
            <a:ext cx="434709" cy="5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43649"/>
              </p:ext>
            </p:extLst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75619" y="2922029"/>
            <a:ext cx="3135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Castles</a:t>
            </a:r>
          </a:p>
          <a:p>
            <a:pPr algn="ctr"/>
            <a:endParaRPr lang="en-GB" sz="32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  <a:p>
            <a:pPr algn="ctr"/>
            <a:r>
              <a:rPr lang="en-GB" sz="32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Success Criteria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3351" y="563553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8376" y="4891723"/>
            <a:ext cx="187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0886" y="538150"/>
            <a:ext cx="245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Reading Fluently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449" y="2725046"/>
            <a:ext cx="192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This!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0374" y="538150"/>
            <a:ext cx="223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Before Reading: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9007" y="2735366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2689" y="4918042"/>
            <a:ext cx="2231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Exploring Words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204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6323" y="274460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5338" y="271862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7159" y="494617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4608" y="4915191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36288" y="4943108"/>
            <a:ext cx="230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 Creative!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94" y="4909930"/>
            <a:ext cx="434709" cy="5874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91" y="2730661"/>
            <a:ext cx="434709" cy="58744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89431" y="858810"/>
            <a:ext cx="2860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Decide whether a book is fiction or non-fiction.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Read the blurb and write down what my book is about.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91940" y="870172"/>
            <a:ext cx="2656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2 things a castle has that my house does not have.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2 things my house has that a castle did not have.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66649" y="866097"/>
            <a:ext cx="32384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Take turns with a partner.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Help my partner with tricky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Talk about words we don’t understand and write them in our jotters.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9431" y="3178355"/>
            <a:ext cx="3207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 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Read my book carefully.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questions about my story.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52393" y="3053574"/>
            <a:ext cx="2656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one fun thing about living in a castle.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one thing that would not be fun about living in a castle.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2868" y="5111037"/>
            <a:ext cx="288900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3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Draw pictures of 3 different weapons from my book.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Label my pictures with the name of each weapon.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5734" y="5203652"/>
            <a:ext cx="2930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a castle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Label 3 rooms and 3 other things in my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Colour my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Include lots of detail in my drawing.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7422" y="5303431"/>
            <a:ext cx="2928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Find 4 nouns.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sentences with these nouns.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82" y="4953345"/>
            <a:ext cx="434709" cy="5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6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572</Words>
  <Application>Microsoft Office PowerPoint</Application>
  <PresentationFormat>Custom</PresentationFormat>
  <Paragraphs>101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KB3JustAQuickNote</vt:lpstr>
      <vt:lpstr>Calibri</vt:lpstr>
      <vt:lpstr>Calibri Light</vt:lpstr>
      <vt:lpstr>KB3PurplePetals</vt:lpstr>
      <vt:lpstr>K26AlphaABC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Johnston</dc:creator>
  <cp:lastModifiedBy>Carolyn Johnston</cp:lastModifiedBy>
  <cp:revision>46</cp:revision>
  <cp:lastPrinted>2015-10-31T00:02:18Z</cp:lastPrinted>
  <dcterms:created xsi:type="dcterms:W3CDTF">2015-08-22T11:12:22Z</dcterms:created>
  <dcterms:modified xsi:type="dcterms:W3CDTF">2016-03-11T19:18:08Z</dcterms:modified>
</cp:coreProperties>
</file>