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  <p:sldId id="258" r:id="rId4"/>
  </p:sldIdLst>
  <p:sldSz cx="10691813" cy="7559675"/>
  <p:notesSz cx="9047163" cy="6742113"/>
  <p:embeddedFontLst>
    <p:embeddedFont>
      <p:font typeface="KB3JustAQuickNote" panose="02000603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26SandboxBeach" panose="02000500000000000000" pitchFamily="2" charset="0"/>
      <p:regular r:id="rId12"/>
    </p:embeddedFont>
    <p:embeddedFont>
      <p:font typeface="K26AlphaABC" panose="02000500000000000000" pitchFamily="2" charset="0"/>
      <p:regular r:id="rId13"/>
    </p:embeddedFont>
    <p:embeddedFont>
      <p:font typeface="KB3PurplePetals" panose="02000603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4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4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7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0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4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4E00-359F-47A3-80D4-BE19664FB309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CA61-884A-41B4-80C2-357A9D0F4C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57843" y="2805335"/>
            <a:ext cx="31351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Fly Facts 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By Janice Marriott &amp; Andy </a:t>
            </a:r>
            <a:r>
              <a:rPr lang="en-GB" sz="2000" b="1" dirty="0" err="1">
                <a:latin typeface="KB3JustAQuickNote" panose="02000603000000000000" pitchFamily="2" charset="0"/>
                <a:ea typeface="KB3JustAQuickNote" panose="02000603000000000000" pitchFamily="2" charset="0"/>
              </a:rPr>
              <a:t>Keylock</a:t>
            </a:r>
            <a:endParaRPr lang="en-GB" sz="20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0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(Big Cats)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8663" y="836499"/>
            <a:ext cx="30855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pictures of a fly’s life cycle on p 14-15.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picture of the 4 steps of a fly’s life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what happens to the fly under each picture.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What other insect forms a pupa (or cocoon) and changes into something that can fly?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117" y="5253019"/>
            <a:ext cx="3351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You have been learning about flies.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5 interesting facts about flies in your jotters.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Using your Fly Facts template, write a paragraph about flies.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your paragraph to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027" y="3027175"/>
            <a:ext cx="299656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How many times can a fly beat its wings in a second?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8-9. How can flies make you sick?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Name 3 animals that eat flies.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How do maggots move around? </a:t>
            </a:r>
          </a:p>
          <a:p>
            <a:pPr marL="342900" indent="-342900">
              <a:buAutoNum type="arabicPeriod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How far do flies go looking for food? </a:t>
            </a:r>
          </a:p>
          <a:p>
            <a:pPr marL="342900" indent="-342900">
              <a:buAutoNum type="arabicPeriod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4873" y="897334"/>
            <a:ext cx="327071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Find a partner. One of you read the Fly Facts on p 4-7. Then the other person read p. 4-7.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Help each other with any tricky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1 interesting fact about flies.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5063" y="515647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8375" y="4891723"/>
            <a:ext cx="267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  <a:ea typeface="KB3PurplePetals" panose="02000603000000000000" pitchFamily="2" charset="0"/>
              </a:rPr>
              <a:t>Share what you Know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4135" y="538150"/>
            <a:ext cx="2812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9631" y="2694980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2895" y="5359566"/>
            <a:ext cx="319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p 22-23.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 detailed picture of a fly.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Label the fly’s eyes, wings, legs, feet and body.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7618" y="922879"/>
            <a:ext cx="28601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Look at the front cover and read the back blurb.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Do you think this is a fiction or non-fiction book?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will you learn about in this book?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677500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8737" y="3114348"/>
            <a:ext cx="2802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Imagine that you are a fly.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would be the best thing about being a fly?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What would be the worst thing about being a fly?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9643" y="4936652"/>
            <a:ext cx="297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 - Nouns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615" y="5205712"/>
            <a:ext cx="2928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 noun is a person, place or thing. </a:t>
            </a:r>
          </a:p>
          <a:p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p 17 again. Find 4 nouns on these pages.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the 4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sentences with the 4 nouns you found.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18" y="4934499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4580" y="4900261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Picture This!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84" y="6147652"/>
            <a:ext cx="434709" cy="5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43649"/>
              </p:ext>
            </p:extLst>
          </p:nvPr>
        </p:nvGraphicFramePr>
        <p:xfrm>
          <a:off x="608489" y="489479"/>
          <a:ext cx="9612000" cy="65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53351" y="563553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798" y="4895007"/>
            <a:ext cx="296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Share What you Know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0886" y="538150"/>
            <a:ext cx="245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Reading Fluently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449" y="2725046"/>
            <a:ext cx="1926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This!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374" y="538150"/>
            <a:ext cx="223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Before Reading: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79007" y="2735366"/>
            <a:ext cx="275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Making Connections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2689" y="4918042"/>
            <a:ext cx="2231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Exploring Words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4204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9512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66649" y="55354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204" y="2722277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323" y="274460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5338" y="271862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7159" y="4946170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4608" y="4915191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5338" y="4899353"/>
            <a:ext cx="2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36288" y="4943108"/>
            <a:ext cx="230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K26AlphaABC" panose="02000500000000000000" pitchFamily="2" charset="0"/>
                <a:ea typeface="KB3PurplePetals" panose="02000603000000000000" pitchFamily="2" charset="0"/>
              </a:rPr>
              <a:t>Be Creative!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94" y="4909930"/>
            <a:ext cx="434709" cy="58744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1" y="2730661"/>
            <a:ext cx="434709" cy="5874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9431" y="858810"/>
            <a:ext cx="2860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Decide whether a book is fiction </a:t>
            </a:r>
            <a:r>
              <a:rPr lang="en-GB" sz="1400">
                <a:latin typeface="K26AlphaABC" panose="02000500000000000000" pitchFamily="2" charset="0"/>
                <a:ea typeface="KB3PurplePetals" panose="02000603000000000000" pitchFamily="2" charset="0"/>
              </a:rPr>
              <a:t>or non-fiction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the blurb and write down what my book is about.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1940" y="870172"/>
            <a:ext cx="265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and write about the 4 steps in a fly’s life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another insect that is like a fly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66649" y="866097"/>
            <a:ext cx="3238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Take turns with a partner.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Help my partner with tricky words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one interesting fact about flies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431" y="3178355"/>
            <a:ext cx="32072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 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my book carefully.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Answer questions about flies.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in complete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Number my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Start a new line for each new answer.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2393" y="3053574"/>
            <a:ext cx="26562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one thing that would be fun about being a fly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one thing that would not be fun about being a fly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92868" y="5111037"/>
            <a:ext cx="288900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  <a:p>
            <a:r>
              <a:rPr lang="en-GB" sz="13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K26AlphaABC" panose="02000500000000000000" pitchFamily="2" charset="0"/>
                <a:ea typeface="KB3PurplePetals" panose="02000603000000000000" pitchFamily="2" charset="0"/>
              </a:rPr>
              <a:t>Draw and label a detailed picture of a fly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15734" y="5203652"/>
            <a:ext cx="2930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down 5 interesting facts about flies in my jotter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a paragraph about flies on my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Read my paragraph to the class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7422" y="5303431"/>
            <a:ext cx="2928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K26AlphaABC" panose="02000500000000000000" pitchFamily="2" charset="0"/>
                <a:ea typeface="KB3PurplePetals" panose="02000603000000000000" pitchFamily="2" charset="0"/>
              </a:rPr>
              <a:t>I 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Find 4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K26AlphaABC" panose="02000500000000000000" pitchFamily="2" charset="0"/>
                <a:ea typeface="KB3PurplePetals" panose="02000603000000000000" pitchFamily="2" charset="0"/>
              </a:rPr>
              <a:t>Write sentences with these nouns.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K26AlphaABC" panose="02000500000000000000" pitchFamily="2" charset="0"/>
              <a:ea typeface="KB3PurplePetals" panose="02000603000000000000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82" y="4953345"/>
            <a:ext cx="434709" cy="58744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808714" y="3043062"/>
            <a:ext cx="3135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Fly Facts </a:t>
            </a:r>
          </a:p>
          <a:p>
            <a:pPr algn="ctr"/>
            <a:endParaRPr lang="en-GB" sz="3200" b="1" dirty="0">
              <a:latin typeface="KB3JustAQuickNote" panose="02000603000000000000" pitchFamily="2" charset="0"/>
              <a:ea typeface="KB3JustAQuickNote" panose="02000603000000000000" pitchFamily="2" charset="0"/>
            </a:endParaRPr>
          </a:p>
          <a:p>
            <a:pPr algn="ctr"/>
            <a:r>
              <a:rPr lang="en-GB" sz="2600" b="1" dirty="0">
                <a:latin typeface="KB3JustAQuickNote" panose="02000603000000000000" pitchFamily="2" charset="0"/>
                <a:ea typeface="KB3JustAQuickNote" panose="02000603000000000000" pitchFamily="2" charset="0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11956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4954" y="666642"/>
            <a:ext cx="4605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K26SandboxBeach" panose="02000500000000000000" pitchFamily="2" charset="0"/>
              </a:rPr>
              <a:t>Fly Facts</a:t>
            </a:r>
            <a:endParaRPr lang="en-US" sz="6000" dirty="0">
              <a:latin typeface="K26SandboxBeach" panose="02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365" y="1450646"/>
            <a:ext cx="8568812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_________________________________________________________________________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7365" y="5838595"/>
            <a:ext cx="692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</a:t>
            </a:r>
          </a:p>
          <a:p>
            <a:pPr>
              <a:lnSpc>
                <a:spcPct val="200000"/>
              </a:lnSpc>
            </a:pPr>
            <a:r>
              <a:rPr lang="en-GB" dirty="0"/>
              <a:t>__________________________________________________________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7365" y="132735"/>
            <a:ext cx="865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K26AlphaABC" panose="02000500000000000000" pitchFamily="2" charset="0"/>
              </a:rPr>
              <a:t>Name: _____________________		Date: _________________________</a:t>
            </a:r>
            <a:endParaRPr lang="en-US" dirty="0">
              <a:latin typeface="K26AlphaABC" panose="02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871" y="5987419"/>
            <a:ext cx="1069625" cy="1217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18" y="708545"/>
            <a:ext cx="855729" cy="973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50" y="708545"/>
            <a:ext cx="855729" cy="9737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85775" y="590558"/>
            <a:ext cx="9820275" cy="67817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4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566</Words>
  <Application>Microsoft Office PowerPoint</Application>
  <PresentationFormat>Custom</PresentationFormat>
  <Paragraphs>115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KB3JustAQuickNote</vt:lpstr>
      <vt:lpstr>Calibri</vt:lpstr>
      <vt:lpstr>Calibri Light</vt:lpstr>
      <vt:lpstr>K26SandboxBeach</vt:lpstr>
      <vt:lpstr>K26AlphaABC</vt:lpstr>
      <vt:lpstr>Arial</vt:lpstr>
      <vt:lpstr>KB3PurplePetals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Johnston</dc:creator>
  <cp:lastModifiedBy>Carolyn Johnston</cp:lastModifiedBy>
  <cp:revision>53</cp:revision>
  <cp:lastPrinted>2015-10-31T00:02:18Z</cp:lastPrinted>
  <dcterms:created xsi:type="dcterms:W3CDTF">2015-08-22T11:12:22Z</dcterms:created>
  <dcterms:modified xsi:type="dcterms:W3CDTF">2016-03-11T19:22:06Z</dcterms:modified>
</cp:coreProperties>
</file>