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</p:sldIdLst>
  <p:sldSz cx="10691813" cy="7559675"/>
  <p:notesSz cx="9872663" cy="6742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26AlphaABC" panose="02000500000000000000" pitchFamily="2" charset="0"/>
      <p:regular r:id="rId10"/>
    </p:embeddedFont>
    <p:embeddedFont>
      <p:font typeface="KB3PurplePetals" panose="02000603000000000000" pitchFamily="2" charset="0"/>
      <p:regular r:id="rId11"/>
    </p:embeddedFont>
    <p:embeddedFont>
      <p:font typeface="KB3JustAQuickNote" panose="02000603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36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5619" y="2922029"/>
            <a:ext cx="31351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The Bogeyman</a:t>
            </a:r>
          </a:p>
          <a:p>
            <a:pPr algn="ctr"/>
            <a:endParaRPr lang="en-GB" sz="32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By </a:t>
            </a:r>
            <a:r>
              <a:rPr lang="en-GB" sz="2000" b="1" dirty="0" err="1">
                <a:latin typeface="KB3JustAQuickNote" panose="02000603000000000000" pitchFamily="2" charset="0"/>
                <a:ea typeface="KB3JustAQuickNote" panose="02000603000000000000" pitchFamily="2" charset="0"/>
              </a:rPr>
              <a:t>Mij</a:t>
            </a:r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 Kelly and </a:t>
            </a:r>
            <a:r>
              <a:rPr lang="en-GB" sz="2000" b="1" dirty="0" err="1">
                <a:latin typeface="KB3JustAQuickNote" panose="02000603000000000000" pitchFamily="2" charset="0"/>
                <a:ea typeface="KB3JustAQuickNote" panose="02000603000000000000" pitchFamily="2" charset="0"/>
              </a:rPr>
              <a:t>Keino</a:t>
            </a:r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 </a:t>
            </a: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(Big Cats)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5915" y="925184"/>
            <a:ext cx="30174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Think of a time you were afraid of something.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were you afraid of?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Are you still afraid of this thing?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Who helped you when you were feeling afraid?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1427" y="5164904"/>
            <a:ext cx="3351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Re-read p. 4. Carry describes the Bogeyman.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the Bogeyman. Include lots of detail.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your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Make sure your picture </a:t>
            </a:r>
          </a:p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      is scary!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Colour your picture.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027" y="3066291"/>
            <a:ext cx="3207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do the Bogeyman’s eyes look like?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How did Harry get into his seat at school?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did Harry do when he stepped on a crack?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How else does Carrie try to scare Harry? 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4606" y="856180"/>
            <a:ext cx="3238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Find a partner. First one partner reads p 2-4. Then the next partner reads p 2-4.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Match your reading to the punctuation (.  ?  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Make sure p 4 sounds scary!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Sign your partners jotter to say you have done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3351" y="563553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8376" y="4891723"/>
            <a:ext cx="187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0886" y="538150"/>
            <a:ext cx="245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Reading Fluently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449" y="2725046"/>
            <a:ext cx="192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This!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7477" y="5144655"/>
            <a:ext cx="319244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Pronouns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Pronouns take the place of a noun. </a:t>
            </a:r>
          </a:p>
          <a:p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3 sentences from your book that have  pronoun in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Circle</a:t>
            </a: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 the pronoun and </a:t>
            </a:r>
            <a:r>
              <a:rPr lang="en-GB" sz="13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underline</a:t>
            </a: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 the noun it takes the place of. </a:t>
            </a:r>
            <a:endParaRPr lang="en-GB" sz="1300" b="1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0374" y="538150"/>
            <a:ext cx="22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Before Reading: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618" y="922879"/>
            <a:ext cx="28601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front cover.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Is the cover happy or scary?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this book might be about? Write down 2 ideas.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007" y="2735366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5338" y="3066291"/>
            <a:ext cx="3147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Carrie likes to scare Harry. Imagine Carrie is trying to scare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could you say to Carrie if she was trying to scare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3 ideas.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9378" y="4918752"/>
            <a:ext cx="223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Figure it out?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634" y="5230954"/>
            <a:ext cx="29286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Re-read p 2 and p 19. On both pages, it says ‘And the world changed’.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Why did the world change on </a:t>
            </a:r>
          </a:p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p 2? Why did it change </a:t>
            </a:r>
          </a:p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back again on p 19?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323" y="274460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159" y="494617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608" y="491519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46770" y="4868575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Exploring Words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94" y="4909930"/>
            <a:ext cx="434709" cy="587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1" y="2730661"/>
            <a:ext cx="434709" cy="5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36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5619" y="2922029"/>
            <a:ext cx="3135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The Bogeyman</a:t>
            </a:r>
          </a:p>
          <a:p>
            <a:pPr algn="ctr"/>
            <a:endParaRPr lang="en-GB" sz="32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Success Criteria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3351" y="563553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8376" y="4891723"/>
            <a:ext cx="187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0886" y="538150"/>
            <a:ext cx="245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Reading Fluently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449" y="2725046"/>
            <a:ext cx="192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This!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374" y="538150"/>
            <a:ext cx="22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Before Reading: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007" y="2735366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9378" y="4918752"/>
            <a:ext cx="223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Figure it out?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323" y="274460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159" y="494617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608" y="491519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46770" y="4868575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Exploring Words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94" y="4909930"/>
            <a:ext cx="434709" cy="587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1" y="2730661"/>
            <a:ext cx="434709" cy="5874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89431" y="1011079"/>
            <a:ext cx="2860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front cover and predict what might happen in my story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7505" y="930318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Make connections between something in my book and something that happened to 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about the connections I’ve made.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94606" y="942472"/>
            <a:ext cx="323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Take turns with a partner.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Use punctuation to help me read with expression.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9431" y="3178355"/>
            <a:ext cx="320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 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my book carefully.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story.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2393" y="3053574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Make connections between something in my book and something that might happen to 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about the connections I’ve made.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21288" y="5228494"/>
            <a:ext cx="2705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Identify pronouns.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Identify the noun that the pronoun takes the place of.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52393" y="5365116"/>
            <a:ext cx="2430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what is happening in my 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Draw what is happening in my 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Include lots of detail in my drawing.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7422" y="5303431"/>
            <a:ext cx="2928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Use what I know to help me understand what is happening in my story. </a:t>
            </a:r>
          </a:p>
        </p:txBody>
      </p:sp>
    </p:spTree>
    <p:extLst>
      <p:ext uri="{BB962C8B-B14F-4D97-AF65-F5344CB8AC3E}">
        <p14:creationId xmlns:p14="http://schemas.microsoft.com/office/powerpoint/2010/main" val="211956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515</Words>
  <Application>Microsoft Office PowerPoint</Application>
  <PresentationFormat>Custom</PresentationFormat>
  <Paragraphs>100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Calibri Light</vt:lpstr>
      <vt:lpstr>K26AlphaABC</vt:lpstr>
      <vt:lpstr>KB3PurplePetals</vt:lpstr>
      <vt:lpstr>KB3JustAQuickNote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Johnston</dc:creator>
  <cp:lastModifiedBy>Carolyn Johnston</cp:lastModifiedBy>
  <cp:revision>35</cp:revision>
  <cp:lastPrinted>2015-09-22T19:18:40Z</cp:lastPrinted>
  <dcterms:created xsi:type="dcterms:W3CDTF">2015-08-22T11:12:22Z</dcterms:created>
  <dcterms:modified xsi:type="dcterms:W3CDTF">2016-03-11T19:24:54Z</dcterms:modified>
</cp:coreProperties>
</file>